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32"/>
  </p:notesMasterIdLst>
  <p:sldIdLst>
    <p:sldId id="256" r:id="rId3"/>
    <p:sldId id="273" r:id="rId4"/>
    <p:sldId id="272" r:id="rId5"/>
    <p:sldId id="275" r:id="rId6"/>
    <p:sldId id="265" r:id="rId7"/>
    <p:sldId id="276" r:id="rId8"/>
    <p:sldId id="1054" r:id="rId9"/>
    <p:sldId id="1072" r:id="rId10"/>
    <p:sldId id="259" r:id="rId11"/>
    <p:sldId id="1055" r:id="rId12"/>
    <p:sldId id="260" r:id="rId13"/>
    <p:sldId id="1057" r:id="rId14"/>
    <p:sldId id="261" r:id="rId15"/>
    <p:sldId id="262" r:id="rId16"/>
    <p:sldId id="1074" r:id="rId17"/>
    <p:sldId id="258" r:id="rId18"/>
    <p:sldId id="1059" r:id="rId19"/>
    <p:sldId id="1083" r:id="rId20"/>
    <p:sldId id="1060" r:id="rId21"/>
    <p:sldId id="271" r:id="rId22"/>
    <p:sldId id="1076" r:id="rId23"/>
    <p:sldId id="1075" r:id="rId24"/>
    <p:sldId id="1084" r:id="rId25"/>
    <p:sldId id="290" r:id="rId26"/>
    <p:sldId id="1078" r:id="rId27"/>
    <p:sldId id="1079" r:id="rId28"/>
    <p:sldId id="1080" r:id="rId29"/>
    <p:sldId id="1081" r:id="rId30"/>
    <p:sldId id="1082" r:id="rId3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6"/>
    <p:restoredTop sz="94726"/>
  </p:normalViewPr>
  <p:slideViewPr>
    <p:cSldViewPr>
      <p:cViewPr varScale="1">
        <p:scale>
          <a:sx n="120" d="100"/>
          <a:sy n="120" d="100"/>
        </p:scale>
        <p:origin x="52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microlearning/latest/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microlearning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054D45-227D-499A-BF41-EBC6E66AF83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E0B345-ACB9-43F4-B8A2-9272E978C1B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Enhanced discoverability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948BFA07-0547-442E-BA7E-36D3F2769450}" type="par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57F07F5B-B95D-4708-8A1A-610F30D1DE00}" type="sib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BDF3C256-1626-DE4C-BFB4-011E898E29C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Contributes to a global learning community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C828ABB4-82F1-E041-8D88-FD2A22454213}" type="par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6345DBE-E7F8-E348-A6DC-E8DE86D696E4}" type="sib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AE79992-9182-3043-BEC9-9B1EFE2B1A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Promotes sharing and adaptation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71A3907B-6BD0-7F46-A512-B280640A300F}" type="par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6B3C0A1-4371-8144-9A4B-271FAC436CE5}" type="sib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741CE4F-C83F-4141-AF8F-5743705D84DF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Supports open education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FA6DE1D6-0E94-354A-9195-EF6013EE22DD}" type="par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7BC7BA9-7303-414C-83B3-B57950F44044}" type="sib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F7F8E5E-24E3-6842-807E-B2758B1423B6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Saves time and resources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0D16A93B-077A-204E-8722-C4A2667BB29B}" type="par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5CC5FC8-1D80-1F41-9B86-41C610747FD6}" type="sib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94E5BF5-EC9A-AD4C-BBF4-75AF425CAA8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Facilitates collaboration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1318EF9-1326-D44F-9387-A58535C3DF1B}" type="par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0FDA438-4E1C-EE49-896F-0C050DF5EC9B}" type="sib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E79CE32-D0C6-984C-A244-1E1332B8E8C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Makes learning more inclusive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B5B7DDF1-EB0E-BA4A-B4C7-3363A5F228AA}" type="par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895A48-0DDE-6242-9422-A843C89721A8}" type="sib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94CE9DA-B47F-364A-BC4A-9983B510A075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Increased reusability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FB16A59-F20D-E041-B262-70638DE1EF2D}" type="par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4B02B3D-6D0C-3144-B8A5-473E9A6A345C}" type="sib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32701E6-4BCC-E24F-9269-76701D5FB5E2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Learners can easily find what they need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4D1881E-09AC-2E4F-B72E-9B2F774F32E5}" type="par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EFBDFAB-2B22-A549-83B6-23EAE5B9C056}" type="sib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7648AF4-3D2B-2447-90A2-91D3858682B3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Improved accessibility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5CEFF32-C971-E544-A6A2-069E2948045C}" type="par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F6995F-7BC0-A34F-BABE-8092022B5A96}" type="sib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7AFDD8-7A99-3841-ACB9-0BA59A9D3463}" type="pres">
      <dgm:prSet presAssocID="{CB054D45-227D-499A-BF41-EBC6E66AF839}" presName="Name0" presStyleCnt="0">
        <dgm:presLayoutVars>
          <dgm:dir/>
          <dgm:animLvl val="lvl"/>
          <dgm:resizeHandles val="exact"/>
        </dgm:presLayoutVars>
      </dgm:prSet>
      <dgm:spPr/>
    </dgm:pt>
    <dgm:pt modelId="{D46D18A8-2CFA-E041-ADDC-EF030BDACBDD}" type="pres">
      <dgm:prSet presAssocID="{E1E0B345-ACB9-43F4-B8A2-9272E978C1BA}" presName="linNode" presStyleCnt="0"/>
      <dgm:spPr/>
    </dgm:pt>
    <dgm:pt modelId="{18B32B44-B2E0-5840-B159-7DBE85AA30A5}" type="pres">
      <dgm:prSet presAssocID="{E1E0B345-ACB9-43F4-B8A2-9272E978C1BA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369C04DD-71D1-674D-81BF-D8DE7EC269B1}" type="pres">
      <dgm:prSet presAssocID="{E1E0B345-ACB9-43F4-B8A2-9272E978C1BA}" presName="descendantText" presStyleLbl="alignAccFollowNode1" presStyleIdx="0" presStyleCnt="5">
        <dgm:presLayoutVars>
          <dgm:bulletEnabled val="1"/>
        </dgm:presLayoutVars>
      </dgm:prSet>
      <dgm:spPr/>
    </dgm:pt>
    <dgm:pt modelId="{73DB8704-B820-5143-B688-83FFA114F53E}" type="pres">
      <dgm:prSet presAssocID="{57F07F5B-B95D-4708-8A1A-610F30D1DE00}" presName="sp" presStyleCnt="0"/>
      <dgm:spPr/>
    </dgm:pt>
    <dgm:pt modelId="{3852E284-47F1-8446-86C1-51A85D97ED48}" type="pres">
      <dgm:prSet presAssocID="{F7648AF4-3D2B-2447-90A2-91D3858682B3}" presName="linNode" presStyleCnt="0"/>
      <dgm:spPr/>
    </dgm:pt>
    <dgm:pt modelId="{BCE6B16E-A7DB-CE4D-9D27-4567BF27C047}" type="pres">
      <dgm:prSet presAssocID="{F7648AF4-3D2B-2447-90A2-91D3858682B3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CED26F9D-B3D4-AB4D-8B99-236E8728C399}" type="pres">
      <dgm:prSet presAssocID="{F7648AF4-3D2B-2447-90A2-91D3858682B3}" presName="descendantText" presStyleLbl="alignAccFollowNode1" presStyleIdx="1" presStyleCnt="5">
        <dgm:presLayoutVars>
          <dgm:bulletEnabled val="1"/>
        </dgm:presLayoutVars>
      </dgm:prSet>
      <dgm:spPr/>
    </dgm:pt>
    <dgm:pt modelId="{38CBE398-524B-D740-ABD2-8CA58F48A3B3}" type="pres">
      <dgm:prSet presAssocID="{14F6995F-7BC0-A34F-BABE-8092022B5A96}" presName="sp" presStyleCnt="0"/>
      <dgm:spPr/>
    </dgm:pt>
    <dgm:pt modelId="{0A2B92B2-5ABB-A943-A438-BA65C28C4E01}" type="pres">
      <dgm:prSet presAssocID="{894CE9DA-B47F-364A-BC4A-9983B510A075}" presName="linNode" presStyleCnt="0"/>
      <dgm:spPr/>
    </dgm:pt>
    <dgm:pt modelId="{708DEDCD-EB0A-0D43-8F17-D590763F0704}" type="pres">
      <dgm:prSet presAssocID="{894CE9DA-B47F-364A-BC4A-9983B510A075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91526CF3-3603-FB4B-8795-F4477DEDD56F}" type="pres">
      <dgm:prSet presAssocID="{894CE9DA-B47F-364A-BC4A-9983B510A075}" presName="descendantText" presStyleLbl="alignAccFollowNode1" presStyleIdx="2" presStyleCnt="5">
        <dgm:presLayoutVars>
          <dgm:bulletEnabled val="1"/>
        </dgm:presLayoutVars>
      </dgm:prSet>
      <dgm:spPr/>
    </dgm:pt>
    <dgm:pt modelId="{0D13F182-DEAB-3C44-81AB-852992984AA5}" type="pres">
      <dgm:prSet presAssocID="{C4B02B3D-6D0C-3144-B8A5-473E9A6A345C}" presName="sp" presStyleCnt="0"/>
      <dgm:spPr/>
    </dgm:pt>
    <dgm:pt modelId="{62D0A169-C4E5-824D-95AC-2AD7EEB56877}" type="pres">
      <dgm:prSet presAssocID="{994E5BF5-EC9A-AD4C-BBF4-75AF425CAA8C}" presName="linNode" presStyleCnt="0"/>
      <dgm:spPr/>
    </dgm:pt>
    <dgm:pt modelId="{D3C16E49-6918-3846-9577-A263FB8A8129}" type="pres">
      <dgm:prSet presAssocID="{994E5BF5-EC9A-AD4C-BBF4-75AF425CAA8C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3A61798F-F900-254A-BB22-3A4DB3287EB4}" type="pres">
      <dgm:prSet presAssocID="{994E5BF5-EC9A-AD4C-BBF4-75AF425CAA8C}" presName="descendantText" presStyleLbl="alignAccFollowNode1" presStyleIdx="3" presStyleCnt="5">
        <dgm:presLayoutVars>
          <dgm:bulletEnabled val="1"/>
        </dgm:presLayoutVars>
      </dgm:prSet>
      <dgm:spPr/>
    </dgm:pt>
    <dgm:pt modelId="{9838A04C-7303-BE43-A5E9-AC435CBE7A0D}" type="pres">
      <dgm:prSet presAssocID="{10FDA438-4E1C-EE49-896F-0C050DF5EC9B}" presName="sp" presStyleCnt="0"/>
      <dgm:spPr/>
    </dgm:pt>
    <dgm:pt modelId="{7893A197-F985-884B-BA0E-CB407D291448}" type="pres">
      <dgm:prSet presAssocID="{0741CE4F-C83F-4141-AF8F-5743705D84DF}" presName="linNode" presStyleCnt="0"/>
      <dgm:spPr/>
    </dgm:pt>
    <dgm:pt modelId="{36B2351F-ACA9-4349-A3E7-884A9BDDB981}" type="pres">
      <dgm:prSet presAssocID="{0741CE4F-C83F-4141-AF8F-5743705D84DF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A6B3E8E7-3462-1344-8DCD-8C6BB20FF516}" type="pres">
      <dgm:prSet presAssocID="{0741CE4F-C83F-4141-AF8F-5743705D84DF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E486A016-BC99-0D48-949F-CCAD13E5C7A3}" type="presOf" srcId="{4F7F8E5E-24E3-6842-807E-B2758B1423B6}" destId="{91526CF3-3603-FB4B-8795-F4477DEDD56F}" srcOrd="0" destOrd="0" presId="urn:microsoft.com/office/officeart/2005/8/layout/vList5"/>
    <dgm:cxn modelId="{4AD10C25-EE3D-3342-80DD-91AEAB5A97F5}" srcId="{F7648AF4-3D2B-2447-90A2-91D3858682B3}" destId="{3E79CE32-D0C6-984C-A244-1E1332B8E8C9}" srcOrd="0" destOrd="0" parTransId="{B5B7DDF1-EB0E-BA4A-B4C7-3363A5F228AA}" sibTransId="{1D895A48-0DDE-6242-9422-A843C89721A8}"/>
    <dgm:cxn modelId="{C3BFFB25-FFE5-914F-980C-697E3ADE6941}" type="presOf" srcId="{894CE9DA-B47F-364A-BC4A-9983B510A075}" destId="{708DEDCD-EB0A-0D43-8F17-D590763F0704}" srcOrd="0" destOrd="0" presId="urn:microsoft.com/office/officeart/2005/8/layout/vList5"/>
    <dgm:cxn modelId="{E466CA49-6E91-EB47-84E6-4A71D9253D1B}" type="presOf" srcId="{BDF3C256-1626-DE4C-BFB4-011E898E29CE}" destId="{A6B3E8E7-3462-1344-8DCD-8C6BB20FF516}" srcOrd="0" destOrd="0" presId="urn:microsoft.com/office/officeart/2005/8/layout/vList5"/>
    <dgm:cxn modelId="{7795A64A-0E35-4414-B47A-667730ED6C99}" srcId="{CB054D45-227D-499A-BF41-EBC6E66AF839}" destId="{E1E0B345-ACB9-43F4-B8A2-9272E978C1BA}" srcOrd="0" destOrd="0" parTransId="{948BFA07-0547-442E-BA7E-36D3F2769450}" sibTransId="{57F07F5B-B95D-4708-8A1A-610F30D1DE00}"/>
    <dgm:cxn modelId="{E772B658-C727-FE49-A50F-3EEFB28D1191}" srcId="{0741CE4F-C83F-4141-AF8F-5743705D84DF}" destId="{BDF3C256-1626-DE4C-BFB4-011E898E29CE}" srcOrd="0" destOrd="0" parTransId="{C828ABB4-82F1-E041-8D88-FD2A22454213}" sibTransId="{56345DBE-E7F8-E348-A6DC-E8DE86D696E4}"/>
    <dgm:cxn modelId="{496DB660-1577-1D4B-AB29-97B774839C2D}" type="presOf" srcId="{F7648AF4-3D2B-2447-90A2-91D3858682B3}" destId="{BCE6B16E-A7DB-CE4D-9D27-4567BF27C047}" srcOrd="0" destOrd="0" presId="urn:microsoft.com/office/officeart/2005/8/layout/vList5"/>
    <dgm:cxn modelId="{A3C97062-FE54-0940-8F6C-B4660BAC625D}" srcId="{CB054D45-227D-499A-BF41-EBC6E66AF839}" destId="{994E5BF5-EC9A-AD4C-BBF4-75AF425CAA8C}" srcOrd="3" destOrd="0" parTransId="{A1318EF9-1326-D44F-9387-A58535C3DF1B}" sibTransId="{10FDA438-4E1C-EE49-896F-0C050DF5EC9B}"/>
    <dgm:cxn modelId="{D5E3DF7E-868C-5946-A891-4E3807920E5E}" srcId="{994E5BF5-EC9A-AD4C-BBF4-75AF425CAA8C}" destId="{6AE79992-9182-3043-BEC9-9B1EFE2B1A59}" srcOrd="0" destOrd="0" parTransId="{71A3907B-6BD0-7F46-A512-B280640A300F}" sibTransId="{36B3C0A1-4371-8144-9A4B-271FAC436CE5}"/>
    <dgm:cxn modelId="{2BEA3F89-57E4-7A4F-9CD0-871D09269937}" srcId="{E1E0B345-ACB9-43F4-B8A2-9272E978C1BA}" destId="{632701E6-4BCC-E24F-9269-76701D5FB5E2}" srcOrd="0" destOrd="0" parTransId="{A4D1881E-09AC-2E4F-B72E-9B2F774F32E5}" sibTransId="{AEFBDFAB-2B22-A549-83B6-23EAE5B9C056}"/>
    <dgm:cxn modelId="{8D36DD93-BD5F-F847-9612-AB146F645284}" type="presOf" srcId="{632701E6-4BCC-E24F-9269-76701D5FB5E2}" destId="{369C04DD-71D1-674D-81BF-D8DE7EC269B1}" srcOrd="0" destOrd="0" presId="urn:microsoft.com/office/officeart/2005/8/layout/vList5"/>
    <dgm:cxn modelId="{4C10209C-F657-5640-BC58-F4CA82CC14F1}" type="presOf" srcId="{6AE79992-9182-3043-BEC9-9B1EFE2B1A59}" destId="{3A61798F-F900-254A-BB22-3A4DB3287EB4}" srcOrd="0" destOrd="0" presId="urn:microsoft.com/office/officeart/2005/8/layout/vList5"/>
    <dgm:cxn modelId="{5196C5A2-D302-4F42-BF02-3B0B2D2C408A}" type="presOf" srcId="{E1E0B345-ACB9-43F4-B8A2-9272E978C1BA}" destId="{18B32B44-B2E0-5840-B159-7DBE85AA30A5}" srcOrd="0" destOrd="0" presId="urn:microsoft.com/office/officeart/2005/8/layout/vList5"/>
    <dgm:cxn modelId="{DC7418B4-C856-E346-B0C2-24BE5454A031}" srcId="{CB054D45-227D-499A-BF41-EBC6E66AF839}" destId="{F7648AF4-3D2B-2447-90A2-91D3858682B3}" srcOrd="1" destOrd="0" parTransId="{A5CEFF32-C971-E544-A6A2-069E2948045C}" sibTransId="{14F6995F-7BC0-A34F-BABE-8092022B5A96}"/>
    <dgm:cxn modelId="{304861CE-D59C-6A4D-A02C-510461838BB9}" srcId="{CB054D45-227D-499A-BF41-EBC6E66AF839}" destId="{0741CE4F-C83F-4141-AF8F-5743705D84DF}" srcOrd="4" destOrd="0" parTransId="{FA6DE1D6-0E94-354A-9195-EF6013EE22DD}" sibTransId="{C7BC7BA9-7303-414C-83B3-B57950F44044}"/>
    <dgm:cxn modelId="{35B5CDE9-7AAC-084F-8A6E-4B914A44985E}" type="presOf" srcId="{994E5BF5-EC9A-AD4C-BBF4-75AF425CAA8C}" destId="{D3C16E49-6918-3846-9577-A263FB8A8129}" srcOrd="0" destOrd="0" presId="urn:microsoft.com/office/officeart/2005/8/layout/vList5"/>
    <dgm:cxn modelId="{FA2A8EED-DA9C-4140-B758-96E594841FF2}" srcId="{CB054D45-227D-499A-BF41-EBC6E66AF839}" destId="{894CE9DA-B47F-364A-BC4A-9983B510A075}" srcOrd="2" destOrd="0" parTransId="{AFB16A59-F20D-E041-B262-70638DE1EF2D}" sibTransId="{C4B02B3D-6D0C-3144-B8A5-473E9A6A345C}"/>
    <dgm:cxn modelId="{538FACED-DDF3-C84C-AFAF-0BF228EDA05A}" type="presOf" srcId="{CB054D45-227D-499A-BF41-EBC6E66AF839}" destId="{B67AFDD8-7A99-3841-ACB9-0BA59A9D3463}" srcOrd="0" destOrd="0" presId="urn:microsoft.com/office/officeart/2005/8/layout/vList5"/>
    <dgm:cxn modelId="{67A4E7ED-F143-EB46-A173-8FFE9AD38D82}" srcId="{894CE9DA-B47F-364A-BC4A-9983B510A075}" destId="{4F7F8E5E-24E3-6842-807E-B2758B1423B6}" srcOrd="0" destOrd="0" parTransId="{0D16A93B-077A-204E-8722-C4A2667BB29B}" sibTransId="{B5CC5FC8-1D80-1F41-9B86-41C610747FD6}"/>
    <dgm:cxn modelId="{7045E4FC-7799-A446-9C90-75DB99A91C82}" type="presOf" srcId="{0741CE4F-C83F-4141-AF8F-5743705D84DF}" destId="{36B2351F-ACA9-4349-A3E7-884A9BDDB981}" srcOrd="0" destOrd="0" presId="urn:microsoft.com/office/officeart/2005/8/layout/vList5"/>
    <dgm:cxn modelId="{F0B88FFD-2B93-AF41-BFC1-C8BCD4511B0E}" type="presOf" srcId="{3E79CE32-D0C6-984C-A244-1E1332B8E8C9}" destId="{CED26F9D-B3D4-AB4D-8B99-236E8728C399}" srcOrd="0" destOrd="0" presId="urn:microsoft.com/office/officeart/2005/8/layout/vList5"/>
    <dgm:cxn modelId="{0634BAFA-2148-6C48-8DA5-218E37EDA9C7}" type="presParOf" srcId="{B67AFDD8-7A99-3841-ACB9-0BA59A9D3463}" destId="{D46D18A8-2CFA-E041-ADDC-EF030BDACBDD}" srcOrd="0" destOrd="0" presId="urn:microsoft.com/office/officeart/2005/8/layout/vList5"/>
    <dgm:cxn modelId="{18FFBCC8-EF44-9C43-A46F-D71C29FAEA50}" type="presParOf" srcId="{D46D18A8-2CFA-E041-ADDC-EF030BDACBDD}" destId="{18B32B44-B2E0-5840-B159-7DBE85AA30A5}" srcOrd="0" destOrd="0" presId="urn:microsoft.com/office/officeart/2005/8/layout/vList5"/>
    <dgm:cxn modelId="{1CF55F85-CCDF-FB48-91AB-F9610BD0A81D}" type="presParOf" srcId="{D46D18A8-2CFA-E041-ADDC-EF030BDACBDD}" destId="{369C04DD-71D1-674D-81BF-D8DE7EC269B1}" srcOrd="1" destOrd="0" presId="urn:microsoft.com/office/officeart/2005/8/layout/vList5"/>
    <dgm:cxn modelId="{72201606-F9DE-D140-8E38-7C6F357D53DF}" type="presParOf" srcId="{B67AFDD8-7A99-3841-ACB9-0BA59A9D3463}" destId="{73DB8704-B820-5143-B688-83FFA114F53E}" srcOrd="1" destOrd="0" presId="urn:microsoft.com/office/officeart/2005/8/layout/vList5"/>
    <dgm:cxn modelId="{25260855-4B1E-4D4E-9A9B-B9DDA78A090E}" type="presParOf" srcId="{B67AFDD8-7A99-3841-ACB9-0BA59A9D3463}" destId="{3852E284-47F1-8446-86C1-51A85D97ED48}" srcOrd="2" destOrd="0" presId="urn:microsoft.com/office/officeart/2005/8/layout/vList5"/>
    <dgm:cxn modelId="{F2FCB5E2-5390-C248-AE9B-9820B0726BD8}" type="presParOf" srcId="{3852E284-47F1-8446-86C1-51A85D97ED48}" destId="{BCE6B16E-A7DB-CE4D-9D27-4567BF27C047}" srcOrd="0" destOrd="0" presId="urn:microsoft.com/office/officeart/2005/8/layout/vList5"/>
    <dgm:cxn modelId="{2A089930-4127-3742-94B9-F59022FCA169}" type="presParOf" srcId="{3852E284-47F1-8446-86C1-51A85D97ED48}" destId="{CED26F9D-B3D4-AB4D-8B99-236E8728C399}" srcOrd="1" destOrd="0" presId="urn:microsoft.com/office/officeart/2005/8/layout/vList5"/>
    <dgm:cxn modelId="{BE04445B-69ED-EA4B-99A6-7A9ED26C75FC}" type="presParOf" srcId="{B67AFDD8-7A99-3841-ACB9-0BA59A9D3463}" destId="{38CBE398-524B-D740-ABD2-8CA58F48A3B3}" srcOrd="3" destOrd="0" presId="urn:microsoft.com/office/officeart/2005/8/layout/vList5"/>
    <dgm:cxn modelId="{ACA1E617-7D28-FC47-9531-CCB1431D9CE4}" type="presParOf" srcId="{B67AFDD8-7A99-3841-ACB9-0BA59A9D3463}" destId="{0A2B92B2-5ABB-A943-A438-BA65C28C4E01}" srcOrd="4" destOrd="0" presId="urn:microsoft.com/office/officeart/2005/8/layout/vList5"/>
    <dgm:cxn modelId="{8A64EB8A-F7CD-F146-AD2B-A0AA43901CA1}" type="presParOf" srcId="{0A2B92B2-5ABB-A943-A438-BA65C28C4E01}" destId="{708DEDCD-EB0A-0D43-8F17-D590763F0704}" srcOrd="0" destOrd="0" presId="urn:microsoft.com/office/officeart/2005/8/layout/vList5"/>
    <dgm:cxn modelId="{12E2A357-1693-E340-9841-94C1FF731E35}" type="presParOf" srcId="{0A2B92B2-5ABB-A943-A438-BA65C28C4E01}" destId="{91526CF3-3603-FB4B-8795-F4477DEDD56F}" srcOrd="1" destOrd="0" presId="urn:microsoft.com/office/officeart/2005/8/layout/vList5"/>
    <dgm:cxn modelId="{EAAB6DB6-D856-8F4E-AA50-7B08A95C343C}" type="presParOf" srcId="{B67AFDD8-7A99-3841-ACB9-0BA59A9D3463}" destId="{0D13F182-DEAB-3C44-81AB-852992984AA5}" srcOrd="5" destOrd="0" presId="urn:microsoft.com/office/officeart/2005/8/layout/vList5"/>
    <dgm:cxn modelId="{D8ABCAE5-822E-1B47-90F6-B3D129B8271E}" type="presParOf" srcId="{B67AFDD8-7A99-3841-ACB9-0BA59A9D3463}" destId="{62D0A169-C4E5-824D-95AC-2AD7EEB56877}" srcOrd="6" destOrd="0" presId="urn:microsoft.com/office/officeart/2005/8/layout/vList5"/>
    <dgm:cxn modelId="{B433A824-7ED9-6747-A707-CF46470B9B1B}" type="presParOf" srcId="{62D0A169-C4E5-824D-95AC-2AD7EEB56877}" destId="{D3C16E49-6918-3846-9577-A263FB8A8129}" srcOrd="0" destOrd="0" presId="urn:microsoft.com/office/officeart/2005/8/layout/vList5"/>
    <dgm:cxn modelId="{21C35BB2-43CA-544F-9E12-B4995FBCB794}" type="presParOf" srcId="{62D0A169-C4E5-824D-95AC-2AD7EEB56877}" destId="{3A61798F-F900-254A-BB22-3A4DB3287EB4}" srcOrd="1" destOrd="0" presId="urn:microsoft.com/office/officeart/2005/8/layout/vList5"/>
    <dgm:cxn modelId="{7D757BF1-601D-8440-84BC-67741F041892}" type="presParOf" srcId="{B67AFDD8-7A99-3841-ACB9-0BA59A9D3463}" destId="{9838A04C-7303-BE43-A5E9-AC435CBE7A0D}" srcOrd="7" destOrd="0" presId="urn:microsoft.com/office/officeart/2005/8/layout/vList5"/>
    <dgm:cxn modelId="{B6CCABC5-9B68-5549-BC91-67A6A8F3CCFB}" type="presParOf" srcId="{B67AFDD8-7A99-3841-ACB9-0BA59A9D3463}" destId="{7893A197-F985-884B-BA0E-CB407D291448}" srcOrd="8" destOrd="0" presId="urn:microsoft.com/office/officeart/2005/8/layout/vList5"/>
    <dgm:cxn modelId="{9B26F23A-471C-7445-8C76-2E2863EAC488}" type="presParOf" srcId="{7893A197-F985-884B-BA0E-CB407D291448}" destId="{36B2351F-ACA9-4349-A3E7-884A9BDDB981}" srcOrd="0" destOrd="0" presId="urn:microsoft.com/office/officeart/2005/8/layout/vList5"/>
    <dgm:cxn modelId="{3EBBC33C-2183-FC47-9EC6-F6708105089C}" type="presParOf" srcId="{7893A197-F985-884B-BA0E-CB407D291448}" destId="{A6B3E8E7-3462-1344-8DCD-8C6BB20FF51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187F52-957C-45B6-B24E-395F93DA12B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E568871-F485-4829-A5C1-0A466909C4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present the information in multiple ways and formats</a:t>
          </a:r>
          <a:endParaRPr lang="en-US">
            <a:solidFill>
              <a:schemeClr val="tx1"/>
            </a:solidFill>
          </a:endParaRPr>
        </a:p>
      </dgm:t>
    </dgm:pt>
    <dgm:pt modelId="{E9FF0706-12AA-4DF1-AB23-69296851BB6B}" type="par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1F5EAA-FA9F-4C92-B8E3-D2775115B431}" type="sib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76223C5-D794-495C-A446-1F691A5321F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simple language</a:t>
          </a:r>
          <a:endParaRPr lang="en-US">
            <a:solidFill>
              <a:schemeClr val="tx1"/>
            </a:solidFill>
          </a:endParaRPr>
        </a:p>
      </dgm:t>
    </dgm:pt>
    <dgm:pt modelId="{AC5D4E83-6049-48FE-88D9-3E42E851F046}" type="par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3B7FDB5-2F29-4B91-B86B-B974E35BCABE}" type="sib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ECD26CE-25AB-43A4-A880-A86729F5123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option to provide additional resources</a:t>
          </a:r>
          <a:endParaRPr lang="en-US">
            <a:solidFill>
              <a:schemeClr val="tx1"/>
            </a:solidFill>
          </a:endParaRPr>
        </a:p>
      </dgm:t>
    </dgm:pt>
    <dgm:pt modelId="{7B30A753-6B6E-4B2F-9792-BE83E0980325}" type="par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39A10CB-8E79-4D61-8400-B6F24AC37665}" type="sib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858BA6-8018-40B4-A5A6-146B56FF2D1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headings</a:t>
          </a:r>
          <a:endParaRPr lang="en-US">
            <a:solidFill>
              <a:schemeClr val="tx1"/>
            </a:solidFill>
          </a:endParaRPr>
        </a:p>
      </dgm:t>
    </dgm:pt>
    <dgm:pt modelId="{AE1E9F75-29A1-455B-AFEB-CFCE79A34C04}" type="par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251D2E2-E4D4-4849-96E2-C7B632DCDB01}" type="sib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F41D63-8435-4F17-B632-5C3FB9F41E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 of content</a:t>
          </a:r>
          <a:endParaRPr lang="en-US">
            <a:solidFill>
              <a:schemeClr val="tx1"/>
            </a:solidFill>
          </a:endParaRPr>
        </a:p>
      </dgm:t>
    </dgm:pt>
    <dgm:pt modelId="{DD717A24-294E-4DFE-AF98-0D424A5A906B}" type="par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996E6-C6C6-464D-85A0-6ABF9017E02B}" type="sib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08047D5-66DF-450B-B95D-85E41E29973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alternative text for images</a:t>
          </a:r>
          <a:endParaRPr lang="en-US">
            <a:solidFill>
              <a:schemeClr val="tx1"/>
            </a:solidFill>
          </a:endParaRPr>
        </a:p>
      </dgm:t>
    </dgm:pt>
    <dgm:pt modelId="{9BFD065D-303C-4FCA-A0AE-C6FF1001DE98}" type="par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5BEE28B-6996-4253-B54D-BD654A126128}" type="sib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7F597BD-B3A5-4B6F-A9E3-87198C7C17B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equation editors for math expressions</a:t>
          </a:r>
          <a:endParaRPr lang="en-US">
            <a:solidFill>
              <a:schemeClr val="tx1"/>
            </a:solidFill>
          </a:endParaRPr>
        </a:p>
      </dgm:t>
    </dgm:pt>
    <dgm:pt modelId="{D4DF0F4B-F1CB-4515-AAC4-A255A62D3EFD}" type="par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1412B0C-CEF3-4762-B2AF-783AB1651DAE}" type="sib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9141787-2E20-4F88-8749-9F48AB5B69D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 high contrast colour palette</a:t>
          </a:r>
          <a:endParaRPr lang="en-US">
            <a:solidFill>
              <a:schemeClr val="tx1"/>
            </a:solidFill>
          </a:endParaRPr>
        </a:p>
      </dgm:t>
    </dgm:pt>
    <dgm:pt modelId="{1546FF0B-B557-4654-AF1D-03271BCB9BE2}" type="par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26AAF0C-8B0F-4F13-AA90-B78911362C9B}" type="sib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7FB4B6-F0CD-4203-B670-7A199DB0477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don't use colour as the only way to convey information</a:t>
          </a:r>
          <a:endParaRPr lang="en-US">
            <a:solidFill>
              <a:schemeClr val="tx1"/>
            </a:solidFill>
          </a:endParaRPr>
        </a:p>
      </dgm:t>
    </dgm:pt>
    <dgm:pt modelId="{8756C8DB-140A-42E6-86BE-AEED1E364D09}" type="par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DAF507E-8B6B-4748-A1C6-353153F9E1B5}" type="sib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538B2F3-F6EE-4E19-8584-86FFD396DE1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descriptive links</a:t>
          </a:r>
          <a:endParaRPr lang="en-US">
            <a:solidFill>
              <a:schemeClr val="tx1"/>
            </a:solidFill>
          </a:endParaRPr>
        </a:p>
      </dgm:t>
    </dgm:pt>
    <dgm:pt modelId="{135E6F6C-C459-4197-AC69-43227304641C}" type="par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FE0436-5DF8-4405-9EBE-394C6C99B61A}" type="sib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64E36-C3E0-4F00-8184-552BB6AEB0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tables only when required</a:t>
          </a:r>
          <a:endParaRPr lang="en-US">
            <a:solidFill>
              <a:schemeClr val="tx1"/>
            </a:solidFill>
          </a:endParaRPr>
        </a:p>
      </dgm:t>
    </dgm:pt>
    <dgm:pt modelId="{CF8A566E-7EE2-4FB0-9037-093563D48ED6}" type="par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1A2A583-8D0A-4DA3-BE25-51FFDDB29DFD}" type="sib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57D01F1-185D-45B9-8D7C-8E96A3CBECF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closed captions and transcripts</a:t>
          </a:r>
          <a:endParaRPr lang="en-US">
            <a:solidFill>
              <a:schemeClr val="tx1"/>
            </a:solidFill>
          </a:endParaRPr>
        </a:p>
      </dgm:t>
    </dgm:pt>
    <dgm:pt modelId="{EEA68B24-090F-474E-B2AC-FB9A991886A9}" type="par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346DD4C-20B9-464D-9B38-D8C31F5DD751}" type="sib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88870C7-00AA-074B-A48E-9A71BD0DC86F}" type="pres">
      <dgm:prSet presAssocID="{E1187F52-957C-45B6-B24E-395F93DA12B7}" presName="diagram" presStyleCnt="0">
        <dgm:presLayoutVars>
          <dgm:dir/>
          <dgm:resizeHandles val="exact"/>
        </dgm:presLayoutVars>
      </dgm:prSet>
      <dgm:spPr/>
    </dgm:pt>
    <dgm:pt modelId="{BA7F568F-2A7F-774E-BB17-D26955D1CB16}" type="pres">
      <dgm:prSet presAssocID="{8E568871-F485-4829-A5C1-0A466909C483}" presName="node" presStyleLbl="node1" presStyleIdx="0" presStyleCnt="11">
        <dgm:presLayoutVars>
          <dgm:bulletEnabled val="1"/>
        </dgm:presLayoutVars>
      </dgm:prSet>
      <dgm:spPr/>
    </dgm:pt>
    <dgm:pt modelId="{61AF52B2-3429-5F4B-8872-C69BEB6A5248}" type="pres">
      <dgm:prSet presAssocID="{C61F5EAA-FA9F-4C92-B8E3-D2775115B431}" presName="sibTrans" presStyleCnt="0"/>
      <dgm:spPr/>
    </dgm:pt>
    <dgm:pt modelId="{BCA3BFF7-7760-8544-9803-67885357CA44}" type="pres">
      <dgm:prSet presAssocID="{276223C5-D794-495C-A446-1F691A5321F2}" presName="node" presStyleLbl="node1" presStyleIdx="1" presStyleCnt="11">
        <dgm:presLayoutVars>
          <dgm:bulletEnabled val="1"/>
        </dgm:presLayoutVars>
      </dgm:prSet>
      <dgm:spPr/>
    </dgm:pt>
    <dgm:pt modelId="{335C16F5-19DD-E245-94CA-E559D0D762D7}" type="pres">
      <dgm:prSet presAssocID="{83B7FDB5-2F29-4B91-B86B-B974E35BCABE}" presName="sibTrans" presStyleCnt="0"/>
      <dgm:spPr/>
    </dgm:pt>
    <dgm:pt modelId="{0725BE93-EF6D-9640-8A9A-A0975900A041}" type="pres">
      <dgm:prSet presAssocID="{AA858BA6-8018-40B4-A5A6-146B56FF2D14}" presName="node" presStyleLbl="node1" presStyleIdx="2" presStyleCnt="11">
        <dgm:presLayoutVars>
          <dgm:bulletEnabled val="1"/>
        </dgm:presLayoutVars>
      </dgm:prSet>
      <dgm:spPr/>
    </dgm:pt>
    <dgm:pt modelId="{95DC0014-70AF-8D4E-8DF0-25E1EE81534D}" type="pres">
      <dgm:prSet presAssocID="{B251D2E2-E4D4-4849-96E2-C7B632DCDB01}" presName="sibTrans" presStyleCnt="0"/>
      <dgm:spPr/>
    </dgm:pt>
    <dgm:pt modelId="{9237A12A-BA34-F54C-A848-454B0EE02A95}" type="pres">
      <dgm:prSet presAssocID="{AAF41D63-8435-4F17-B632-5C3FB9F41E38}" presName="node" presStyleLbl="node1" presStyleIdx="3" presStyleCnt="11">
        <dgm:presLayoutVars>
          <dgm:bulletEnabled val="1"/>
        </dgm:presLayoutVars>
      </dgm:prSet>
      <dgm:spPr/>
    </dgm:pt>
    <dgm:pt modelId="{2E102A63-EC1A-9042-8125-03EC11468478}" type="pres">
      <dgm:prSet presAssocID="{2B0996E6-C6C6-464D-85A0-6ABF9017E02B}" presName="sibTrans" presStyleCnt="0"/>
      <dgm:spPr/>
    </dgm:pt>
    <dgm:pt modelId="{C9605745-22B8-4E42-A629-742590571CEB}" type="pres">
      <dgm:prSet presAssocID="{A08047D5-66DF-450B-B95D-85E41E29973B}" presName="node" presStyleLbl="node1" presStyleIdx="4" presStyleCnt="11">
        <dgm:presLayoutVars>
          <dgm:bulletEnabled val="1"/>
        </dgm:presLayoutVars>
      </dgm:prSet>
      <dgm:spPr/>
    </dgm:pt>
    <dgm:pt modelId="{C00BA84F-4AD9-1148-A934-A329FA3FBEE0}" type="pres">
      <dgm:prSet presAssocID="{F5BEE28B-6996-4253-B54D-BD654A126128}" presName="sibTrans" presStyleCnt="0"/>
      <dgm:spPr/>
    </dgm:pt>
    <dgm:pt modelId="{F88253A0-A3D8-514C-B0FF-4CDCCC467BFA}" type="pres">
      <dgm:prSet presAssocID="{E7F597BD-B3A5-4B6F-A9E3-87198C7C17BC}" presName="node" presStyleLbl="node1" presStyleIdx="5" presStyleCnt="11">
        <dgm:presLayoutVars>
          <dgm:bulletEnabled val="1"/>
        </dgm:presLayoutVars>
      </dgm:prSet>
      <dgm:spPr/>
    </dgm:pt>
    <dgm:pt modelId="{1979DBA3-14CE-664B-9DD6-6307D5111382}" type="pres">
      <dgm:prSet presAssocID="{11412B0C-CEF3-4762-B2AF-783AB1651DAE}" presName="sibTrans" presStyleCnt="0"/>
      <dgm:spPr/>
    </dgm:pt>
    <dgm:pt modelId="{5E3352EF-C182-A842-800D-FE279A6461C9}" type="pres">
      <dgm:prSet presAssocID="{B9141787-2E20-4F88-8749-9F48AB5B69DE}" presName="node" presStyleLbl="node1" presStyleIdx="6" presStyleCnt="11">
        <dgm:presLayoutVars>
          <dgm:bulletEnabled val="1"/>
        </dgm:presLayoutVars>
      </dgm:prSet>
      <dgm:spPr/>
    </dgm:pt>
    <dgm:pt modelId="{F2ACAFA3-9DD9-3D41-84D9-6EEE0A9EBA7F}" type="pres">
      <dgm:prSet presAssocID="{E26AAF0C-8B0F-4F13-AA90-B78911362C9B}" presName="sibTrans" presStyleCnt="0"/>
      <dgm:spPr/>
    </dgm:pt>
    <dgm:pt modelId="{B11E64D2-5643-6448-9AF8-FBEC6B992963}" type="pres">
      <dgm:prSet presAssocID="{6D7FB4B6-F0CD-4203-B670-7A199DB0477C}" presName="node" presStyleLbl="node1" presStyleIdx="7" presStyleCnt="11">
        <dgm:presLayoutVars>
          <dgm:bulletEnabled val="1"/>
        </dgm:presLayoutVars>
      </dgm:prSet>
      <dgm:spPr/>
    </dgm:pt>
    <dgm:pt modelId="{EEE40EA2-7622-B746-BE8D-F87B66B05D0B}" type="pres">
      <dgm:prSet presAssocID="{0DAF507E-8B6B-4748-A1C6-353153F9E1B5}" presName="sibTrans" presStyleCnt="0"/>
      <dgm:spPr/>
    </dgm:pt>
    <dgm:pt modelId="{C751CBE7-4980-544A-A70F-8D94A1BBA1D2}" type="pres">
      <dgm:prSet presAssocID="{A538B2F3-F6EE-4E19-8584-86FFD396DE13}" presName="node" presStyleLbl="node1" presStyleIdx="8" presStyleCnt="11">
        <dgm:presLayoutVars>
          <dgm:bulletEnabled val="1"/>
        </dgm:presLayoutVars>
      </dgm:prSet>
      <dgm:spPr/>
    </dgm:pt>
    <dgm:pt modelId="{DA3482DA-F5DC-1747-BE9E-68A09E734B86}" type="pres">
      <dgm:prSet presAssocID="{C9FE0436-5DF8-4405-9EBE-394C6C99B61A}" presName="sibTrans" presStyleCnt="0"/>
      <dgm:spPr/>
    </dgm:pt>
    <dgm:pt modelId="{723C28AB-8C0E-8245-9A88-8B4CB7170B63}" type="pres">
      <dgm:prSet presAssocID="{2B064E36-C3E0-4F00-8184-552BB6AEB04A}" presName="node" presStyleLbl="node1" presStyleIdx="9" presStyleCnt="11">
        <dgm:presLayoutVars>
          <dgm:bulletEnabled val="1"/>
        </dgm:presLayoutVars>
      </dgm:prSet>
      <dgm:spPr/>
    </dgm:pt>
    <dgm:pt modelId="{8291F0AA-5A0F-6245-8058-00C65CAF79C3}" type="pres">
      <dgm:prSet presAssocID="{01A2A583-8D0A-4DA3-BE25-51FFDDB29DFD}" presName="sibTrans" presStyleCnt="0"/>
      <dgm:spPr/>
    </dgm:pt>
    <dgm:pt modelId="{9BC16747-57D9-064E-83F3-F35741AD6321}" type="pres">
      <dgm:prSet presAssocID="{D57D01F1-185D-45B9-8D7C-8E96A3CBECFD}" presName="node" presStyleLbl="node1" presStyleIdx="10" presStyleCnt="11">
        <dgm:presLayoutVars>
          <dgm:bulletEnabled val="1"/>
        </dgm:presLayoutVars>
      </dgm:prSet>
      <dgm:spPr/>
    </dgm:pt>
  </dgm:ptLst>
  <dgm:cxnLst>
    <dgm:cxn modelId="{DA566403-14CC-490F-89F5-83CD30DC1121}" srcId="{E1187F52-957C-45B6-B24E-395F93DA12B7}" destId="{2B064E36-C3E0-4F00-8184-552BB6AEB04A}" srcOrd="9" destOrd="0" parTransId="{CF8A566E-7EE2-4FB0-9037-093563D48ED6}" sibTransId="{01A2A583-8D0A-4DA3-BE25-51FFDDB29DFD}"/>
    <dgm:cxn modelId="{52DCF81C-4B72-455A-BBD2-D7FCA893EC2E}" srcId="{E1187F52-957C-45B6-B24E-395F93DA12B7}" destId="{6D7FB4B6-F0CD-4203-B670-7A199DB0477C}" srcOrd="7" destOrd="0" parTransId="{8756C8DB-140A-42E6-86BE-AEED1E364D09}" sibTransId="{0DAF507E-8B6B-4748-A1C6-353153F9E1B5}"/>
    <dgm:cxn modelId="{AA7DC528-CA68-1F4A-A40E-568CEEA0C842}" type="presOf" srcId="{A538B2F3-F6EE-4E19-8584-86FFD396DE13}" destId="{C751CBE7-4980-544A-A70F-8D94A1BBA1D2}" srcOrd="0" destOrd="0" presId="urn:microsoft.com/office/officeart/2005/8/layout/default"/>
    <dgm:cxn modelId="{E6AB0933-8138-484A-ABC0-E8309689ECBB}" type="presOf" srcId="{5ECD26CE-25AB-43A4-A880-A86729F51234}" destId="{BCA3BFF7-7760-8544-9803-67885357CA44}" srcOrd="0" destOrd="1" presId="urn:microsoft.com/office/officeart/2005/8/layout/default"/>
    <dgm:cxn modelId="{CD2A2537-BA79-EA42-A1AC-4C295AEC1D25}" type="presOf" srcId="{276223C5-D794-495C-A446-1F691A5321F2}" destId="{BCA3BFF7-7760-8544-9803-67885357CA44}" srcOrd="0" destOrd="0" presId="urn:microsoft.com/office/officeart/2005/8/layout/default"/>
    <dgm:cxn modelId="{61E2563D-174E-47B1-9006-3F6620DAF673}" srcId="{E1187F52-957C-45B6-B24E-395F93DA12B7}" destId="{8E568871-F485-4829-A5C1-0A466909C483}" srcOrd="0" destOrd="0" parTransId="{E9FF0706-12AA-4DF1-AB23-69296851BB6B}" sibTransId="{C61F5EAA-FA9F-4C92-B8E3-D2775115B431}"/>
    <dgm:cxn modelId="{D3EF1346-E767-794E-9E59-A6D3F09E8F9C}" type="presOf" srcId="{6D7FB4B6-F0CD-4203-B670-7A199DB0477C}" destId="{B11E64D2-5643-6448-9AF8-FBEC6B992963}" srcOrd="0" destOrd="0" presId="urn:microsoft.com/office/officeart/2005/8/layout/default"/>
    <dgm:cxn modelId="{546D4156-3087-BA4F-8BF1-E45C56268157}" type="presOf" srcId="{AA858BA6-8018-40B4-A5A6-146B56FF2D14}" destId="{0725BE93-EF6D-9640-8A9A-A0975900A041}" srcOrd="0" destOrd="0" presId="urn:microsoft.com/office/officeart/2005/8/layout/default"/>
    <dgm:cxn modelId="{C8650558-A3A0-8648-9640-5672B7D8C6E5}" type="presOf" srcId="{2B064E36-C3E0-4F00-8184-552BB6AEB04A}" destId="{723C28AB-8C0E-8245-9A88-8B4CB7170B63}" srcOrd="0" destOrd="0" presId="urn:microsoft.com/office/officeart/2005/8/layout/default"/>
    <dgm:cxn modelId="{F5017167-677D-411E-932F-EFD7D6C0DF13}" srcId="{E1187F52-957C-45B6-B24E-395F93DA12B7}" destId="{AA858BA6-8018-40B4-A5A6-146B56FF2D14}" srcOrd="2" destOrd="0" parTransId="{AE1E9F75-29A1-455B-AFEB-CFCE79A34C04}" sibTransId="{B251D2E2-E4D4-4849-96E2-C7B632DCDB01}"/>
    <dgm:cxn modelId="{47BE8F6A-5410-4411-88F5-0B264D13DBEF}" srcId="{E1187F52-957C-45B6-B24E-395F93DA12B7}" destId="{D57D01F1-185D-45B9-8D7C-8E96A3CBECFD}" srcOrd="10" destOrd="0" parTransId="{EEA68B24-090F-474E-B2AC-FB9A991886A9}" sibTransId="{4346DD4C-20B9-464D-9B38-D8C31F5DD751}"/>
    <dgm:cxn modelId="{52EAB26A-6C29-4DF2-BB2A-55422D63B64E}" srcId="{E1187F52-957C-45B6-B24E-395F93DA12B7}" destId="{A538B2F3-F6EE-4E19-8584-86FFD396DE13}" srcOrd="8" destOrd="0" parTransId="{135E6F6C-C459-4197-AC69-43227304641C}" sibTransId="{C9FE0436-5DF8-4405-9EBE-394C6C99B61A}"/>
    <dgm:cxn modelId="{99D79C79-C630-4E1C-9174-127BFDE06222}" srcId="{E1187F52-957C-45B6-B24E-395F93DA12B7}" destId="{276223C5-D794-495C-A446-1F691A5321F2}" srcOrd="1" destOrd="0" parTransId="{AC5D4E83-6049-48FE-88D9-3E42E851F046}" sibTransId="{83B7FDB5-2F29-4B91-B86B-B974E35BCABE}"/>
    <dgm:cxn modelId="{8088257D-1E2F-40AF-BD3D-46CC64C06DB3}" srcId="{E1187F52-957C-45B6-B24E-395F93DA12B7}" destId="{AAF41D63-8435-4F17-B632-5C3FB9F41E38}" srcOrd="3" destOrd="0" parTransId="{DD717A24-294E-4DFE-AF98-0D424A5A906B}" sibTransId="{2B0996E6-C6C6-464D-85A0-6ABF9017E02B}"/>
    <dgm:cxn modelId="{08712A99-2322-444C-BCEA-4B9048C4A7A6}" srcId="{E1187F52-957C-45B6-B24E-395F93DA12B7}" destId="{A08047D5-66DF-450B-B95D-85E41E29973B}" srcOrd="4" destOrd="0" parTransId="{9BFD065D-303C-4FCA-A0AE-C6FF1001DE98}" sibTransId="{F5BEE28B-6996-4253-B54D-BD654A126128}"/>
    <dgm:cxn modelId="{0DC110A3-E00D-BE43-AD8E-3217E6DC62AB}" type="presOf" srcId="{B9141787-2E20-4F88-8749-9F48AB5B69DE}" destId="{5E3352EF-C182-A842-800D-FE279A6461C9}" srcOrd="0" destOrd="0" presId="urn:microsoft.com/office/officeart/2005/8/layout/default"/>
    <dgm:cxn modelId="{284256A7-FBC8-A346-8433-02DBACD39210}" type="presOf" srcId="{AAF41D63-8435-4F17-B632-5C3FB9F41E38}" destId="{9237A12A-BA34-F54C-A848-454B0EE02A95}" srcOrd="0" destOrd="0" presId="urn:microsoft.com/office/officeart/2005/8/layout/default"/>
    <dgm:cxn modelId="{89878AC9-5554-8B48-AAE7-1B9B41BF62BC}" type="presOf" srcId="{8E568871-F485-4829-A5C1-0A466909C483}" destId="{BA7F568F-2A7F-774E-BB17-D26955D1CB16}" srcOrd="0" destOrd="0" presId="urn:microsoft.com/office/officeart/2005/8/layout/default"/>
    <dgm:cxn modelId="{06D5E0CA-B8D9-48A2-A066-29FB8E7191CC}" srcId="{E1187F52-957C-45B6-B24E-395F93DA12B7}" destId="{E7F597BD-B3A5-4B6F-A9E3-87198C7C17BC}" srcOrd="5" destOrd="0" parTransId="{D4DF0F4B-F1CB-4515-AAC4-A255A62D3EFD}" sibTransId="{11412B0C-CEF3-4762-B2AF-783AB1651DAE}"/>
    <dgm:cxn modelId="{2B9449CC-646B-E949-AD99-EC9AFB2AF8BA}" type="presOf" srcId="{A08047D5-66DF-450B-B95D-85E41E29973B}" destId="{C9605745-22B8-4E42-A629-742590571CEB}" srcOrd="0" destOrd="0" presId="urn:microsoft.com/office/officeart/2005/8/layout/default"/>
    <dgm:cxn modelId="{52CD99CE-A4A8-7842-951D-0F4A40B1132A}" type="presOf" srcId="{E7F597BD-B3A5-4B6F-A9E3-87198C7C17BC}" destId="{F88253A0-A3D8-514C-B0FF-4CDCCC467BFA}" srcOrd="0" destOrd="0" presId="urn:microsoft.com/office/officeart/2005/8/layout/default"/>
    <dgm:cxn modelId="{676DDFD3-D699-405C-9C2C-7D37EAB3B667}" srcId="{E1187F52-957C-45B6-B24E-395F93DA12B7}" destId="{B9141787-2E20-4F88-8749-9F48AB5B69DE}" srcOrd="6" destOrd="0" parTransId="{1546FF0B-B557-4654-AF1D-03271BCB9BE2}" sibTransId="{E26AAF0C-8B0F-4F13-AA90-B78911362C9B}"/>
    <dgm:cxn modelId="{EC0ADEDB-0621-4EFA-806C-08C03D1C502A}" srcId="{276223C5-D794-495C-A446-1F691A5321F2}" destId="{5ECD26CE-25AB-43A4-A880-A86729F51234}" srcOrd="0" destOrd="0" parTransId="{7B30A753-6B6E-4B2F-9792-BE83E0980325}" sibTransId="{039A10CB-8E79-4D61-8400-B6F24AC37665}"/>
    <dgm:cxn modelId="{C347A0F5-F352-D94C-AAFC-B370C3511A46}" type="presOf" srcId="{E1187F52-957C-45B6-B24E-395F93DA12B7}" destId="{088870C7-00AA-074B-A48E-9A71BD0DC86F}" srcOrd="0" destOrd="0" presId="urn:microsoft.com/office/officeart/2005/8/layout/default"/>
    <dgm:cxn modelId="{22FDFDFF-A7C4-9E43-9AB3-0B49CA3D1B35}" type="presOf" srcId="{D57D01F1-185D-45B9-8D7C-8E96A3CBECFD}" destId="{9BC16747-57D9-064E-83F3-F35741AD6321}" srcOrd="0" destOrd="0" presId="urn:microsoft.com/office/officeart/2005/8/layout/default"/>
    <dgm:cxn modelId="{A4CB1402-288B-E64D-B45D-D632F77A5C09}" type="presParOf" srcId="{088870C7-00AA-074B-A48E-9A71BD0DC86F}" destId="{BA7F568F-2A7F-774E-BB17-D26955D1CB16}" srcOrd="0" destOrd="0" presId="urn:microsoft.com/office/officeart/2005/8/layout/default"/>
    <dgm:cxn modelId="{234DDCBC-1A31-BA4D-9A37-8760F5562BB0}" type="presParOf" srcId="{088870C7-00AA-074B-A48E-9A71BD0DC86F}" destId="{61AF52B2-3429-5F4B-8872-C69BEB6A5248}" srcOrd="1" destOrd="0" presId="urn:microsoft.com/office/officeart/2005/8/layout/default"/>
    <dgm:cxn modelId="{EA1C8380-5293-E242-9027-34D0B68E4DAE}" type="presParOf" srcId="{088870C7-00AA-074B-A48E-9A71BD0DC86F}" destId="{BCA3BFF7-7760-8544-9803-67885357CA44}" srcOrd="2" destOrd="0" presId="urn:microsoft.com/office/officeart/2005/8/layout/default"/>
    <dgm:cxn modelId="{9C29E2AA-A6CE-1845-8963-A4D1A7E82D84}" type="presParOf" srcId="{088870C7-00AA-074B-A48E-9A71BD0DC86F}" destId="{335C16F5-19DD-E245-94CA-E559D0D762D7}" srcOrd="3" destOrd="0" presId="urn:microsoft.com/office/officeart/2005/8/layout/default"/>
    <dgm:cxn modelId="{3EF82495-4F61-B54D-B207-9F35BBD7271C}" type="presParOf" srcId="{088870C7-00AA-074B-A48E-9A71BD0DC86F}" destId="{0725BE93-EF6D-9640-8A9A-A0975900A041}" srcOrd="4" destOrd="0" presId="urn:microsoft.com/office/officeart/2005/8/layout/default"/>
    <dgm:cxn modelId="{6970C06E-5555-DE45-8313-CA81CA61870F}" type="presParOf" srcId="{088870C7-00AA-074B-A48E-9A71BD0DC86F}" destId="{95DC0014-70AF-8D4E-8DF0-25E1EE81534D}" srcOrd="5" destOrd="0" presId="urn:microsoft.com/office/officeart/2005/8/layout/default"/>
    <dgm:cxn modelId="{5B319424-FE76-0943-BEE8-4217B29A1EE7}" type="presParOf" srcId="{088870C7-00AA-074B-A48E-9A71BD0DC86F}" destId="{9237A12A-BA34-F54C-A848-454B0EE02A95}" srcOrd="6" destOrd="0" presId="urn:microsoft.com/office/officeart/2005/8/layout/default"/>
    <dgm:cxn modelId="{98A0BAB5-F2E3-9A4B-B56F-710F15A2431E}" type="presParOf" srcId="{088870C7-00AA-074B-A48E-9A71BD0DC86F}" destId="{2E102A63-EC1A-9042-8125-03EC11468478}" srcOrd="7" destOrd="0" presId="urn:microsoft.com/office/officeart/2005/8/layout/default"/>
    <dgm:cxn modelId="{D056FE71-CDED-934B-8C03-9F0B9C688048}" type="presParOf" srcId="{088870C7-00AA-074B-A48E-9A71BD0DC86F}" destId="{C9605745-22B8-4E42-A629-742590571CEB}" srcOrd="8" destOrd="0" presId="urn:microsoft.com/office/officeart/2005/8/layout/default"/>
    <dgm:cxn modelId="{0748A508-7B84-2A48-B77E-75916F6B46B3}" type="presParOf" srcId="{088870C7-00AA-074B-A48E-9A71BD0DC86F}" destId="{C00BA84F-4AD9-1148-A934-A329FA3FBEE0}" srcOrd="9" destOrd="0" presId="urn:microsoft.com/office/officeart/2005/8/layout/default"/>
    <dgm:cxn modelId="{E6CDEF40-217F-D743-AF90-D31F9F250D39}" type="presParOf" srcId="{088870C7-00AA-074B-A48E-9A71BD0DC86F}" destId="{F88253A0-A3D8-514C-B0FF-4CDCCC467BFA}" srcOrd="10" destOrd="0" presId="urn:microsoft.com/office/officeart/2005/8/layout/default"/>
    <dgm:cxn modelId="{DD937A49-79CA-6043-84AD-BE6D04779747}" type="presParOf" srcId="{088870C7-00AA-074B-A48E-9A71BD0DC86F}" destId="{1979DBA3-14CE-664B-9DD6-6307D5111382}" srcOrd="11" destOrd="0" presId="urn:microsoft.com/office/officeart/2005/8/layout/default"/>
    <dgm:cxn modelId="{E74B440D-254D-7545-BC40-C156071F8838}" type="presParOf" srcId="{088870C7-00AA-074B-A48E-9A71BD0DC86F}" destId="{5E3352EF-C182-A842-800D-FE279A6461C9}" srcOrd="12" destOrd="0" presId="urn:microsoft.com/office/officeart/2005/8/layout/default"/>
    <dgm:cxn modelId="{2D656155-E678-E94F-970A-2A764958E774}" type="presParOf" srcId="{088870C7-00AA-074B-A48E-9A71BD0DC86F}" destId="{F2ACAFA3-9DD9-3D41-84D9-6EEE0A9EBA7F}" srcOrd="13" destOrd="0" presId="urn:microsoft.com/office/officeart/2005/8/layout/default"/>
    <dgm:cxn modelId="{8259A149-D5F8-C346-9691-6A51F5B84E3F}" type="presParOf" srcId="{088870C7-00AA-074B-A48E-9A71BD0DC86F}" destId="{B11E64D2-5643-6448-9AF8-FBEC6B992963}" srcOrd="14" destOrd="0" presId="urn:microsoft.com/office/officeart/2005/8/layout/default"/>
    <dgm:cxn modelId="{2C18E748-7681-194D-A958-43F399657C95}" type="presParOf" srcId="{088870C7-00AA-074B-A48E-9A71BD0DC86F}" destId="{EEE40EA2-7622-B746-BE8D-F87B66B05D0B}" srcOrd="15" destOrd="0" presId="urn:microsoft.com/office/officeart/2005/8/layout/default"/>
    <dgm:cxn modelId="{4DBA87B0-5072-5345-9BA5-60CA35CAF4EE}" type="presParOf" srcId="{088870C7-00AA-074B-A48E-9A71BD0DC86F}" destId="{C751CBE7-4980-544A-A70F-8D94A1BBA1D2}" srcOrd="16" destOrd="0" presId="urn:microsoft.com/office/officeart/2005/8/layout/default"/>
    <dgm:cxn modelId="{D5E727D9-2782-8E49-B763-7DBBBE85498E}" type="presParOf" srcId="{088870C7-00AA-074B-A48E-9A71BD0DC86F}" destId="{DA3482DA-F5DC-1747-BE9E-68A09E734B86}" srcOrd="17" destOrd="0" presId="urn:microsoft.com/office/officeart/2005/8/layout/default"/>
    <dgm:cxn modelId="{146A3DE6-E4D7-4D49-AC1C-6A133ADF9AAF}" type="presParOf" srcId="{088870C7-00AA-074B-A48E-9A71BD0DC86F}" destId="{723C28AB-8C0E-8245-9A88-8B4CB7170B63}" srcOrd="18" destOrd="0" presId="urn:microsoft.com/office/officeart/2005/8/layout/default"/>
    <dgm:cxn modelId="{A727D062-1CF1-7E47-A384-C94A87FDB5F1}" type="presParOf" srcId="{088870C7-00AA-074B-A48E-9A71BD0DC86F}" destId="{8291F0AA-5A0F-6245-8058-00C65CAF79C3}" srcOrd="19" destOrd="0" presId="urn:microsoft.com/office/officeart/2005/8/layout/default"/>
    <dgm:cxn modelId="{F11356B1-2A91-754A-A8B3-0162053ECAD0}" type="presParOf" srcId="{088870C7-00AA-074B-A48E-9A71BD0DC86F}" destId="{9BC16747-57D9-064E-83F3-F35741AD6321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765674-BC56-4AAB-8E7C-DC81E11F213C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A5A95A7-2B12-4E28-B52D-DBBC19FA41D0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F</a:t>
          </a:r>
          <a:endParaRPr lang="en-US" sz="5400" b="0">
            <a:solidFill>
              <a:schemeClr val="tx1"/>
            </a:solidFill>
          </a:endParaRPr>
        </a:p>
      </dgm:t>
    </dgm:pt>
    <dgm:pt modelId="{69229165-6DDB-42B0-B0F4-75B98120BC2B}" type="par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F527B12-486F-46AF-BC63-3AD5EF691D77}" type="sib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4F44DA3-5480-4D69-BD95-6CC9520F058D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dirty="0">
            <a:solidFill>
              <a:schemeClr val="tx1"/>
            </a:solidFill>
          </a:endParaRPr>
        </a:p>
      </dgm:t>
    </dgm:pt>
    <dgm:pt modelId="{79D3F8EC-76BB-4808-B958-3C5AB63CA44A}" type="par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0DCC09E-609D-4406-A2BD-770FA3373EAC}" type="sib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753464-03FD-43AA-A0DB-182E1DFAE833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dirty="0">
            <a:solidFill>
              <a:schemeClr val="tx1"/>
            </a:solidFill>
          </a:endParaRPr>
        </a:p>
      </dgm:t>
    </dgm:pt>
    <dgm:pt modelId="{302B58BA-35FF-40AB-B233-C1B13E26096E}" type="par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A60478A-E6AE-42C7-B4EF-3AEA8A70AD12}" type="sib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3680EC2-B79F-4521-A4B5-532403091AFB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A</a:t>
          </a:r>
          <a:endParaRPr lang="en-US" sz="5400" b="0">
            <a:solidFill>
              <a:schemeClr val="tx1"/>
            </a:solidFill>
          </a:endParaRPr>
        </a:p>
      </dgm:t>
    </dgm:pt>
    <dgm:pt modelId="{5F4E15F3-03E8-4F5F-B484-A6C6D86E7525}" type="par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12145E9-673F-40DB-8AB4-D1E9E4A85E1F}" type="sib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AD9D8B8F-C79D-46DC-9B40-C110073DC1FB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Accessibility of all learning resource files checked</a:t>
          </a:r>
          <a:endParaRPr lang="en-US" sz="2200" b="0">
            <a:solidFill>
              <a:schemeClr val="tx1"/>
            </a:solidFill>
          </a:endParaRPr>
        </a:p>
      </dgm:t>
    </dgm:pt>
    <dgm:pt modelId="{25BEBD07-C397-4AF1-B4AA-E5CBC08D78C7}" type="par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C7AE35B-D0D3-4126-B28A-671AC7036659}" type="sib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C7619D8-B8A3-48E6-B093-EA204681B1EA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dirty="0">
            <a:solidFill>
              <a:schemeClr val="tx1"/>
            </a:solidFill>
          </a:endParaRPr>
        </a:p>
      </dgm:t>
    </dgm:pt>
    <dgm:pt modelId="{BDAB377A-BADF-40D9-872C-BB6AEB1586A8}" type="par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CDF3B9F-2CEA-4597-85FB-80CA5ACB6455}" type="sib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473F290-412A-4B44-86BB-FFDDC0B64266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I</a:t>
          </a:r>
          <a:endParaRPr lang="en-US" sz="5400" b="0">
            <a:solidFill>
              <a:schemeClr val="tx1"/>
            </a:solidFill>
          </a:endParaRPr>
        </a:p>
      </dgm:t>
    </dgm:pt>
    <dgm:pt modelId="{05DC318D-6B15-4B47-9EBA-7528C987E978}" type="par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1CA6759-77DC-4BC5-B106-FE77865C811E}" type="sib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ACFFDF-355D-44C5-8A0D-24103AB15D5D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The RDA minimal (or domain specific) metadata schema is used</a:t>
          </a:r>
          <a:endParaRPr lang="en-US" sz="2200" b="0">
            <a:solidFill>
              <a:schemeClr val="tx1"/>
            </a:solidFill>
          </a:endParaRPr>
        </a:p>
      </dgm:t>
    </dgm:pt>
    <dgm:pt modelId="{2CC8619C-AD76-4234-9E60-862D881CE48E}" type="par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16B3980-7932-4E09-B31A-89C346BE00E3}" type="sib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F5BD07-E58B-4EB4-BE61-C6F7A69F3111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available in open file formats</a:t>
          </a:r>
          <a:endParaRPr lang="en-US" sz="2200" b="0" dirty="0">
            <a:solidFill>
              <a:schemeClr val="tx1"/>
            </a:solidFill>
          </a:endParaRPr>
        </a:p>
      </dgm:t>
    </dgm:pt>
    <dgm:pt modelId="{B94DDA5B-DA2D-4558-AD35-97645BA1C6F9}" type="par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B5D510B-12B3-45A4-A8E9-CE8C5CDF9865}" type="sib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02A2CC0-D41D-42F3-9F42-9DCB76B90CBF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R</a:t>
          </a:r>
          <a:endParaRPr lang="en-US" sz="5400" b="0">
            <a:solidFill>
              <a:schemeClr val="tx1"/>
            </a:solidFill>
          </a:endParaRPr>
        </a:p>
      </dgm:t>
    </dgm:pt>
    <dgm:pt modelId="{CF59B939-31D3-443D-A0E1-A39AB85590D3}" type="par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9E922B3-62EB-40E6-898A-A1CB380D929E}" type="sib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452390F-6377-4557-817B-2F52C48593C4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dirty="0">
            <a:solidFill>
              <a:schemeClr val="tx1"/>
            </a:solidFill>
          </a:endParaRPr>
        </a:p>
      </dgm:t>
    </dgm:pt>
    <dgm:pt modelId="{658ABB34-704D-49FB-A201-9173DBD5BA2F}" type="par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5377493-1BF2-4FAA-803B-D75300E0C9E2}" type="sib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E9F77EAF-5FDD-4C70-8420-BB97633CCF00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dirty="0">
            <a:solidFill>
              <a:schemeClr val="tx1"/>
            </a:solidFill>
          </a:endParaRPr>
        </a:p>
      </dgm:t>
    </dgm:pt>
    <dgm:pt modelId="{C45BF48C-01D2-4AFD-9AFD-90B4B5B5E823}" type="par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D81B246-B193-46D3-822E-1625C00BFB42}" type="sib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4F3264-F1CA-544B-9F0E-555E0307AD31}" type="pres">
      <dgm:prSet presAssocID="{99765674-BC56-4AAB-8E7C-DC81E11F213C}" presName="Name0" presStyleCnt="0">
        <dgm:presLayoutVars>
          <dgm:dir/>
          <dgm:animLvl val="lvl"/>
          <dgm:resizeHandles val="exact"/>
        </dgm:presLayoutVars>
      </dgm:prSet>
      <dgm:spPr/>
    </dgm:pt>
    <dgm:pt modelId="{B113E9AF-58B4-8A47-88F9-26200D33DD35}" type="pres">
      <dgm:prSet presAssocID="{2A5A95A7-2B12-4E28-B52D-DBBC19FA41D0}" presName="linNode" presStyleCnt="0"/>
      <dgm:spPr/>
    </dgm:pt>
    <dgm:pt modelId="{625EEC1A-3863-C747-8C04-5043D7CB724D}" type="pres">
      <dgm:prSet presAssocID="{2A5A95A7-2B12-4E28-B52D-DBBC19FA41D0}" presName="parentText" presStyleLbl="node1" presStyleIdx="0" presStyleCnt="4" custScaleX="37019">
        <dgm:presLayoutVars>
          <dgm:chMax val="1"/>
          <dgm:bulletEnabled val="1"/>
        </dgm:presLayoutVars>
      </dgm:prSet>
      <dgm:spPr/>
    </dgm:pt>
    <dgm:pt modelId="{FCB11420-C6AD-7D49-83C3-FC2861604080}" type="pres">
      <dgm:prSet presAssocID="{2A5A95A7-2B12-4E28-B52D-DBBC19FA41D0}" presName="descendantText" presStyleLbl="alignAccFollowNode1" presStyleIdx="0" presStyleCnt="4" custScaleX="122551">
        <dgm:presLayoutVars>
          <dgm:bulletEnabled val="1"/>
        </dgm:presLayoutVars>
      </dgm:prSet>
      <dgm:spPr/>
    </dgm:pt>
    <dgm:pt modelId="{9E6C8AA4-F54A-264A-BDF6-1120283675FB}" type="pres">
      <dgm:prSet presAssocID="{9F527B12-486F-46AF-BC63-3AD5EF691D77}" presName="sp" presStyleCnt="0"/>
      <dgm:spPr/>
    </dgm:pt>
    <dgm:pt modelId="{1A65A776-55F9-6C4E-BE5D-CED0E76585FD}" type="pres">
      <dgm:prSet presAssocID="{63680EC2-B79F-4521-A4B5-532403091AFB}" presName="linNode" presStyleCnt="0"/>
      <dgm:spPr/>
    </dgm:pt>
    <dgm:pt modelId="{0CA19A52-392D-8248-8D98-312BEF6C8ED6}" type="pres">
      <dgm:prSet presAssocID="{63680EC2-B79F-4521-A4B5-532403091AFB}" presName="parentText" presStyleLbl="node1" presStyleIdx="1" presStyleCnt="4" custScaleX="37019">
        <dgm:presLayoutVars>
          <dgm:chMax val="1"/>
          <dgm:bulletEnabled val="1"/>
        </dgm:presLayoutVars>
      </dgm:prSet>
      <dgm:spPr/>
    </dgm:pt>
    <dgm:pt modelId="{6A732E2D-BF35-214D-8199-F3241582741D}" type="pres">
      <dgm:prSet presAssocID="{63680EC2-B79F-4521-A4B5-532403091AFB}" presName="descendantText" presStyleLbl="alignAccFollowNode1" presStyleIdx="1" presStyleCnt="4" custScaleX="122551">
        <dgm:presLayoutVars>
          <dgm:bulletEnabled val="1"/>
        </dgm:presLayoutVars>
      </dgm:prSet>
      <dgm:spPr/>
    </dgm:pt>
    <dgm:pt modelId="{BEEADE49-495F-AC4B-8A1D-FF31FDEAA047}" type="pres">
      <dgm:prSet presAssocID="{612145E9-673F-40DB-8AB4-D1E9E4A85E1F}" presName="sp" presStyleCnt="0"/>
      <dgm:spPr/>
    </dgm:pt>
    <dgm:pt modelId="{332F215F-6564-A345-9724-BB458883B070}" type="pres">
      <dgm:prSet presAssocID="{5473F290-412A-4B44-86BB-FFDDC0B64266}" presName="linNode" presStyleCnt="0"/>
      <dgm:spPr/>
    </dgm:pt>
    <dgm:pt modelId="{4E3ABB70-3A00-C246-976D-B1D82548EA13}" type="pres">
      <dgm:prSet presAssocID="{5473F290-412A-4B44-86BB-FFDDC0B64266}" presName="parentText" presStyleLbl="node1" presStyleIdx="2" presStyleCnt="4" custScaleX="37019">
        <dgm:presLayoutVars>
          <dgm:chMax val="1"/>
          <dgm:bulletEnabled val="1"/>
        </dgm:presLayoutVars>
      </dgm:prSet>
      <dgm:spPr/>
    </dgm:pt>
    <dgm:pt modelId="{746AA1C7-039B-EA4A-8D73-C61D08DF923C}" type="pres">
      <dgm:prSet presAssocID="{5473F290-412A-4B44-86BB-FFDDC0B64266}" presName="descendantText" presStyleLbl="alignAccFollowNode1" presStyleIdx="2" presStyleCnt="4" custScaleX="122551">
        <dgm:presLayoutVars>
          <dgm:bulletEnabled val="1"/>
        </dgm:presLayoutVars>
      </dgm:prSet>
      <dgm:spPr/>
    </dgm:pt>
    <dgm:pt modelId="{1F4DF368-3182-BA45-8341-F171F08EC84B}" type="pres">
      <dgm:prSet presAssocID="{B1CA6759-77DC-4BC5-B106-FE77865C811E}" presName="sp" presStyleCnt="0"/>
      <dgm:spPr/>
    </dgm:pt>
    <dgm:pt modelId="{911192B2-8200-ED41-B463-B9FEFC3E8364}" type="pres">
      <dgm:prSet presAssocID="{002A2CC0-D41D-42F3-9F42-9DCB76B90CBF}" presName="linNode" presStyleCnt="0"/>
      <dgm:spPr/>
    </dgm:pt>
    <dgm:pt modelId="{08DF054E-B449-864F-B55F-CE71A8FD7701}" type="pres">
      <dgm:prSet presAssocID="{002A2CC0-D41D-42F3-9F42-9DCB76B90CBF}" presName="parentText" presStyleLbl="node1" presStyleIdx="3" presStyleCnt="4" custScaleX="37019">
        <dgm:presLayoutVars>
          <dgm:chMax val="1"/>
          <dgm:bulletEnabled val="1"/>
        </dgm:presLayoutVars>
      </dgm:prSet>
      <dgm:spPr/>
    </dgm:pt>
    <dgm:pt modelId="{4FF82C6E-D06C-7740-80C1-C48C0A769BB0}" type="pres">
      <dgm:prSet presAssocID="{002A2CC0-D41D-42F3-9F42-9DCB76B90CBF}" presName="descendantText" presStyleLbl="alignAccFollowNode1" presStyleIdx="3" presStyleCnt="4" custScaleX="122551">
        <dgm:presLayoutVars>
          <dgm:bulletEnabled val="1"/>
        </dgm:presLayoutVars>
      </dgm:prSet>
      <dgm:spPr/>
    </dgm:pt>
  </dgm:ptLst>
  <dgm:cxnLst>
    <dgm:cxn modelId="{A0D0AF10-3D78-AA44-B360-8CDF2FF8BF29}" type="presOf" srcId="{E9F77EAF-5FDD-4C70-8420-BB97633CCF00}" destId="{4FF82C6E-D06C-7740-80C1-C48C0A769BB0}" srcOrd="0" destOrd="1" presId="urn:microsoft.com/office/officeart/2005/8/layout/vList5"/>
    <dgm:cxn modelId="{B52A0931-689E-024D-A2C4-B819D7DB3C53}" type="presOf" srcId="{63680EC2-B79F-4521-A4B5-532403091AFB}" destId="{0CA19A52-392D-8248-8D98-312BEF6C8ED6}" srcOrd="0" destOrd="0" presId="urn:microsoft.com/office/officeart/2005/8/layout/vList5"/>
    <dgm:cxn modelId="{943F8D3F-8244-4D94-9CA0-8F1DBD198AB9}" srcId="{2A5A95A7-2B12-4E28-B52D-DBBC19FA41D0}" destId="{64F44DA3-5480-4D69-BD95-6CC9520F058D}" srcOrd="0" destOrd="0" parTransId="{79D3F8EC-76BB-4808-B958-3C5AB63CA44A}" sibTransId="{90DCC09E-609D-4406-A2BD-770FA3373EAC}"/>
    <dgm:cxn modelId="{AFD51640-7827-CB41-8A00-BC0F93D59B32}" type="presOf" srcId="{64F44DA3-5480-4D69-BD95-6CC9520F058D}" destId="{FCB11420-C6AD-7D49-83C3-FC2861604080}" srcOrd="0" destOrd="0" presId="urn:microsoft.com/office/officeart/2005/8/layout/vList5"/>
    <dgm:cxn modelId="{CA4C0E47-FF4F-401B-8439-0C077A9CB340}" srcId="{99765674-BC56-4AAB-8E7C-DC81E11F213C}" destId="{63680EC2-B79F-4521-A4B5-532403091AFB}" srcOrd="1" destOrd="0" parTransId="{5F4E15F3-03E8-4F5F-B484-A6C6D86E7525}" sibTransId="{612145E9-673F-40DB-8AB4-D1E9E4A85E1F}"/>
    <dgm:cxn modelId="{C6A0864D-D526-8147-96EE-D82992BDD9D8}" type="presOf" srcId="{F452390F-6377-4557-817B-2F52C48593C4}" destId="{4FF82C6E-D06C-7740-80C1-C48C0A769BB0}" srcOrd="0" destOrd="0" presId="urn:microsoft.com/office/officeart/2005/8/layout/vList5"/>
    <dgm:cxn modelId="{1EE30253-7F99-4240-A1A4-82F501CD0612}" type="presOf" srcId="{2EF5BD07-E58B-4EB4-BE61-C6F7A69F3111}" destId="{746AA1C7-039B-EA4A-8D73-C61D08DF923C}" srcOrd="0" destOrd="1" presId="urn:microsoft.com/office/officeart/2005/8/layout/vList5"/>
    <dgm:cxn modelId="{430E1853-D1FC-4EA5-BBE5-CB9947ACE7C4}" srcId="{002A2CC0-D41D-42F3-9F42-9DCB76B90CBF}" destId="{E9F77EAF-5FDD-4C70-8420-BB97633CCF00}" srcOrd="1" destOrd="0" parTransId="{C45BF48C-01D2-4AFD-9AFD-90B4B5B5E823}" sibTransId="{BD81B246-B193-46D3-822E-1625C00BFB42}"/>
    <dgm:cxn modelId="{12441A5D-64A4-4977-B814-4139577D4AD8}" srcId="{99765674-BC56-4AAB-8E7C-DC81E11F213C}" destId="{5473F290-412A-4B44-86BB-FFDDC0B64266}" srcOrd="2" destOrd="0" parTransId="{05DC318D-6B15-4B47-9EBA-7528C987E978}" sibTransId="{B1CA6759-77DC-4BC5-B106-FE77865C811E}"/>
    <dgm:cxn modelId="{8A85E069-1838-CD45-9250-167CDD90A6E4}" type="presOf" srcId="{2EACFFDF-355D-44C5-8A0D-24103AB15D5D}" destId="{746AA1C7-039B-EA4A-8D73-C61D08DF923C}" srcOrd="0" destOrd="0" presId="urn:microsoft.com/office/officeart/2005/8/layout/vList5"/>
    <dgm:cxn modelId="{978C256E-48A8-D54E-9821-A394A2418378}" type="presOf" srcId="{AD9D8B8F-C79D-46DC-9B40-C110073DC1FB}" destId="{6A732E2D-BF35-214D-8199-F3241582741D}" srcOrd="0" destOrd="0" presId="urn:microsoft.com/office/officeart/2005/8/layout/vList5"/>
    <dgm:cxn modelId="{735C9290-4EB3-9D4D-B7AB-AE63668D4E51}" type="presOf" srcId="{5473F290-412A-4B44-86BB-FFDDC0B64266}" destId="{4E3ABB70-3A00-C246-976D-B1D82548EA13}" srcOrd="0" destOrd="0" presId="urn:microsoft.com/office/officeart/2005/8/layout/vList5"/>
    <dgm:cxn modelId="{8F604094-4BAF-B34C-912A-134AA3CD366C}" type="presOf" srcId="{5C7619D8-B8A3-48E6-B093-EA204681B1EA}" destId="{6A732E2D-BF35-214D-8199-F3241582741D}" srcOrd="0" destOrd="1" presId="urn:microsoft.com/office/officeart/2005/8/layout/vList5"/>
    <dgm:cxn modelId="{F8683EA4-5587-F645-9D4F-8F8F49E9B99F}" type="presOf" srcId="{002A2CC0-D41D-42F3-9F42-9DCB76B90CBF}" destId="{08DF054E-B449-864F-B55F-CE71A8FD7701}" srcOrd="0" destOrd="0" presId="urn:microsoft.com/office/officeart/2005/8/layout/vList5"/>
    <dgm:cxn modelId="{13107FAC-7AB6-3448-88EE-0C032FF0E3C5}" type="presOf" srcId="{2A5A95A7-2B12-4E28-B52D-DBBC19FA41D0}" destId="{625EEC1A-3863-C747-8C04-5043D7CB724D}" srcOrd="0" destOrd="0" presId="urn:microsoft.com/office/officeart/2005/8/layout/vList5"/>
    <dgm:cxn modelId="{166705B1-A42F-4617-8CF6-AAB762658B79}" srcId="{002A2CC0-D41D-42F3-9F42-9DCB76B90CBF}" destId="{F452390F-6377-4557-817B-2F52C48593C4}" srcOrd="0" destOrd="0" parTransId="{658ABB34-704D-49FB-A201-9173DBD5BA2F}" sibTransId="{C5377493-1BF2-4FAA-803B-D75300E0C9E2}"/>
    <dgm:cxn modelId="{4ACA96BB-EF9A-443E-AA88-97406083C8D7}" srcId="{99765674-BC56-4AAB-8E7C-DC81E11F213C}" destId="{2A5A95A7-2B12-4E28-B52D-DBBC19FA41D0}" srcOrd="0" destOrd="0" parTransId="{69229165-6DDB-42B0-B0F4-75B98120BC2B}" sibTransId="{9F527B12-486F-46AF-BC63-3AD5EF691D77}"/>
    <dgm:cxn modelId="{8B646DC0-F654-2F40-ADA3-4677B6CBF3B8}" type="presOf" srcId="{2E753464-03FD-43AA-A0DB-182E1DFAE833}" destId="{FCB11420-C6AD-7D49-83C3-FC2861604080}" srcOrd="0" destOrd="1" presId="urn:microsoft.com/office/officeart/2005/8/layout/vList5"/>
    <dgm:cxn modelId="{77517BC3-DFDB-4273-9D36-B49E2D663017}" srcId="{2A5A95A7-2B12-4E28-B52D-DBBC19FA41D0}" destId="{2E753464-03FD-43AA-A0DB-182E1DFAE833}" srcOrd="1" destOrd="0" parTransId="{302B58BA-35FF-40AB-B233-C1B13E26096E}" sibTransId="{DA60478A-E6AE-42C7-B4EF-3AEA8A70AD12}"/>
    <dgm:cxn modelId="{ED35E4CD-1E6C-2147-B4AB-31E2A638F2CC}" type="presOf" srcId="{99765674-BC56-4AAB-8E7C-DC81E11F213C}" destId="{2E4F3264-F1CA-544B-9F0E-555E0307AD31}" srcOrd="0" destOrd="0" presId="urn:microsoft.com/office/officeart/2005/8/layout/vList5"/>
    <dgm:cxn modelId="{82E5E4CD-103A-4695-84E5-7BBAC9115B3A}" srcId="{5473F290-412A-4B44-86BB-FFDDC0B64266}" destId="{2EACFFDF-355D-44C5-8A0D-24103AB15D5D}" srcOrd="0" destOrd="0" parTransId="{2CC8619C-AD76-4234-9E60-862D881CE48E}" sibTransId="{F16B3980-7932-4E09-B31A-89C346BE00E3}"/>
    <dgm:cxn modelId="{3BCFD3D2-A2D8-447E-B982-71981AE46DDC}" srcId="{99765674-BC56-4AAB-8E7C-DC81E11F213C}" destId="{002A2CC0-D41D-42F3-9F42-9DCB76B90CBF}" srcOrd="3" destOrd="0" parTransId="{CF59B939-31D3-443D-A0E1-A39AB85590D3}" sibTransId="{D9E922B3-62EB-40E6-898A-A1CB380D929E}"/>
    <dgm:cxn modelId="{909760D4-7C62-48D5-BA3F-B9DC8EF16005}" srcId="{5473F290-412A-4B44-86BB-FFDDC0B64266}" destId="{2EF5BD07-E58B-4EB4-BE61-C6F7A69F3111}" srcOrd="1" destOrd="0" parTransId="{B94DDA5B-DA2D-4558-AD35-97645BA1C6F9}" sibTransId="{0B5D510B-12B3-45A4-A8E9-CE8C5CDF9865}"/>
    <dgm:cxn modelId="{C90AA7D8-E363-4BE0-9272-8BC0D4F765D6}" srcId="{63680EC2-B79F-4521-A4B5-532403091AFB}" destId="{AD9D8B8F-C79D-46DC-9B40-C110073DC1FB}" srcOrd="0" destOrd="0" parTransId="{25BEBD07-C397-4AF1-B4AA-E5CBC08D78C7}" sibTransId="{CC7AE35B-D0D3-4126-B28A-671AC7036659}"/>
    <dgm:cxn modelId="{86F50CED-D92D-448C-9B48-BEEC31C1B0EA}" srcId="{63680EC2-B79F-4521-A4B5-532403091AFB}" destId="{5C7619D8-B8A3-48E6-B093-EA204681B1EA}" srcOrd="1" destOrd="0" parTransId="{BDAB377A-BADF-40D9-872C-BB6AEB1586A8}" sibTransId="{0CDF3B9F-2CEA-4597-85FB-80CA5ACB6455}"/>
    <dgm:cxn modelId="{E71BE1B5-841B-B047-A4B7-06B65A9124CC}" type="presParOf" srcId="{2E4F3264-F1CA-544B-9F0E-555E0307AD31}" destId="{B113E9AF-58B4-8A47-88F9-26200D33DD35}" srcOrd="0" destOrd="0" presId="urn:microsoft.com/office/officeart/2005/8/layout/vList5"/>
    <dgm:cxn modelId="{CEF73001-A65C-0D41-9558-DCE4C311E8E6}" type="presParOf" srcId="{B113E9AF-58B4-8A47-88F9-26200D33DD35}" destId="{625EEC1A-3863-C747-8C04-5043D7CB724D}" srcOrd="0" destOrd="0" presId="urn:microsoft.com/office/officeart/2005/8/layout/vList5"/>
    <dgm:cxn modelId="{F9F16516-806B-D049-A4D1-410463242BC5}" type="presParOf" srcId="{B113E9AF-58B4-8A47-88F9-26200D33DD35}" destId="{FCB11420-C6AD-7D49-83C3-FC2861604080}" srcOrd="1" destOrd="0" presId="urn:microsoft.com/office/officeart/2005/8/layout/vList5"/>
    <dgm:cxn modelId="{36D92952-E5F0-B141-8018-95B693D6A421}" type="presParOf" srcId="{2E4F3264-F1CA-544B-9F0E-555E0307AD31}" destId="{9E6C8AA4-F54A-264A-BDF6-1120283675FB}" srcOrd="1" destOrd="0" presId="urn:microsoft.com/office/officeart/2005/8/layout/vList5"/>
    <dgm:cxn modelId="{C1721342-ECD9-F94B-A53A-4C8397BB55FF}" type="presParOf" srcId="{2E4F3264-F1CA-544B-9F0E-555E0307AD31}" destId="{1A65A776-55F9-6C4E-BE5D-CED0E76585FD}" srcOrd="2" destOrd="0" presId="urn:microsoft.com/office/officeart/2005/8/layout/vList5"/>
    <dgm:cxn modelId="{C24C4E22-F4B0-4F47-B97E-FF3D931CE616}" type="presParOf" srcId="{1A65A776-55F9-6C4E-BE5D-CED0E76585FD}" destId="{0CA19A52-392D-8248-8D98-312BEF6C8ED6}" srcOrd="0" destOrd="0" presId="urn:microsoft.com/office/officeart/2005/8/layout/vList5"/>
    <dgm:cxn modelId="{77A1B1A4-EF87-2F4D-9921-201E31F3288D}" type="presParOf" srcId="{1A65A776-55F9-6C4E-BE5D-CED0E76585FD}" destId="{6A732E2D-BF35-214D-8199-F3241582741D}" srcOrd="1" destOrd="0" presId="urn:microsoft.com/office/officeart/2005/8/layout/vList5"/>
    <dgm:cxn modelId="{581C08AA-7160-0748-A139-4C6B78A4657E}" type="presParOf" srcId="{2E4F3264-F1CA-544B-9F0E-555E0307AD31}" destId="{BEEADE49-495F-AC4B-8A1D-FF31FDEAA047}" srcOrd="3" destOrd="0" presId="urn:microsoft.com/office/officeart/2005/8/layout/vList5"/>
    <dgm:cxn modelId="{9EFC7D5E-CCC5-8741-8D18-64F907684EFD}" type="presParOf" srcId="{2E4F3264-F1CA-544B-9F0E-555E0307AD31}" destId="{332F215F-6564-A345-9724-BB458883B070}" srcOrd="4" destOrd="0" presId="urn:microsoft.com/office/officeart/2005/8/layout/vList5"/>
    <dgm:cxn modelId="{F9BA01E4-7F71-DE41-9794-12CB9C063EDA}" type="presParOf" srcId="{332F215F-6564-A345-9724-BB458883B070}" destId="{4E3ABB70-3A00-C246-976D-B1D82548EA13}" srcOrd="0" destOrd="0" presId="urn:microsoft.com/office/officeart/2005/8/layout/vList5"/>
    <dgm:cxn modelId="{6BE752F3-6772-7F47-81D6-7F5A8584CD32}" type="presParOf" srcId="{332F215F-6564-A345-9724-BB458883B070}" destId="{746AA1C7-039B-EA4A-8D73-C61D08DF923C}" srcOrd="1" destOrd="0" presId="urn:microsoft.com/office/officeart/2005/8/layout/vList5"/>
    <dgm:cxn modelId="{D07DC3C6-CCFC-7E4C-9337-5F1622F89B16}" type="presParOf" srcId="{2E4F3264-F1CA-544B-9F0E-555E0307AD31}" destId="{1F4DF368-3182-BA45-8341-F171F08EC84B}" srcOrd="5" destOrd="0" presId="urn:microsoft.com/office/officeart/2005/8/layout/vList5"/>
    <dgm:cxn modelId="{5F54CAB9-2683-A242-AEE2-91B2598AA6D7}" type="presParOf" srcId="{2E4F3264-F1CA-544B-9F0E-555E0307AD31}" destId="{911192B2-8200-ED41-B463-B9FEFC3E8364}" srcOrd="6" destOrd="0" presId="urn:microsoft.com/office/officeart/2005/8/layout/vList5"/>
    <dgm:cxn modelId="{90726487-AD0C-3B48-8B6F-662620E67590}" type="presParOf" srcId="{911192B2-8200-ED41-B463-B9FEFC3E8364}" destId="{08DF054E-B449-864F-B55F-CE71A8FD7701}" srcOrd="0" destOrd="0" presId="urn:microsoft.com/office/officeart/2005/8/layout/vList5"/>
    <dgm:cxn modelId="{D2E789D9-1D0D-CB4D-B61F-C56F5564FA6C}" type="presParOf" srcId="{911192B2-8200-ED41-B463-B9FEFC3E8364}" destId="{4FF82C6E-D06C-7740-80C1-C48C0A769B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9AE719-7FAD-493C-A80D-BFA013A611B4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1AE120-A3F8-4EA5-8649-6B9AB7F2C9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Up-to-Date Methodology</a:t>
          </a:r>
          <a:endParaRPr lang="en-US" dirty="0">
            <a:solidFill>
              <a:schemeClr val="tx1"/>
            </a:solidFill>
          </a:endParaRPr>
        </a:p>
      </dgm:t>
    </dgm:pt>
    <dgm:pt modelId="{92135ECA-D539-4F89-AAEA-54E0C6F6B1A3}" type="par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8F8F484-EDAB-493B-B024-5436CE044F15}" type="sib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69E76E7-39CE-4BAA-881E-7990AD77809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25737657-213A-4997-B282-F3D4FDF32A3F}" type="par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B2A8FA-7DF0-494B-A8BB-15B81A169EC3}" type="sib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A14306C-EA87-4E31-B578-0BC9982BDDC3}">
      <dgm:prSet/>
      <dgm:spPr>
        <a:solidFill>
          <a:srgbClr val="E6017D"/>
        </a:solidFill>
      </dgm:spPr>
      <dgm:t>
        <a:bodyPr/>
        <a:lstStyle/>
        <a:p>
          <a:r>
            <a:rPr lang="en-GB" dirty="0" err="1">
              <a:solidFill>
                <a:schemeClr val="tx1"/>
              </a:solidFill>
            </a:rPr>
            <a:t>ToT</a:t>
          </a:r>
          <a:r>
            <a:rPr lang="en-GB" dirty="0">
              <a:solidFill>
                <a:schemeClr val="tx1"/>
              </a:solidFill>
            </a:rPr>
            <a:t> course on Skills4EOSC LMS</a:t>
          </a:r>
          <a:endParaRPr lang="en-US" dirty="0">
            <a:solidFill>
              <a:schemeClr val="tx1"/>
            </a:solidFill>
          </a:endParaRPr>
        </a:p>
      </dgm:t>
    </dgm:pt>
    <dgm:pt modelId="{CACA2A04-2DBB-4641-BBBB-00EB73F08C98}" type="par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48C7090-F3A0-487E-BFFF-150D51C30F3D}" type="sib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F89D0E-8FA5-41F2-81BC-9C73A256F413}">
      <dgm:prSet/>
      <dgm:spPr>
        <a:ln>
          <a:solidFill>
            <a:srgbClr val="E6017D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A3382B08-F147-4869-9894-EBAC662D4341}" type="par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34951C-12F9-4CB1-AFC2-35717ABA0880}" type="sib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38B581C-D202-4F22-938A-D031BD03AA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</a:t>
          </a:r>
          <a:r>
            <a:rPr lang="en-GB" dirty="0" err="1">
              <a:solidFill>
                <a:schemeClr val="tx1"/>
              </a:solidFill>
            </a:rPr>
            <a:t>Gitpages</a:t>
          </a:r>
          <a:endParaRPr lang="en-US" dirty="0">
            <a:solidFill>
              <a:schemeClr val="tx1"/>
            </a:solidFill>
          </a:endParaRPr>
        </a:p>
      </dgm:t>
    </dgm:pt>
    <dgm:pt modelId="{F3A0D3F8-4D7D-474B-832A-76088126F422}" type="par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69CC28-2D60-45EE-B465-34331FB7B2F2}" type="sib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4C416B4-9137-413B-8F51-4540E0215BD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dirty="0">
            <a:solidFill>
              <a:schemeClr val="tx1"/>
            </a:solidFill>
          </a:endParaRPr>
        </a:p>
      </dgm:t>
    </dgm:pt>
    <dgm:pt modelId="{8D3010CD-7D94-4C67-A1F2-7209C48E3BDC}" type="par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921CE3F-E6D9-4080-A590-8F2513F2965E}" type="sib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CFE2DBF-62D3-404B-A55C-27E7000A3875}">
      <dgm:prSet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EB25CDD2-8419-1548-9603-163D63CD51D3}" type="parTrans" cxnId="{7715E735-C6DF-3045-A3FF-C6CACDE2B827}">
      <dgm:prSet/>
      <dgm:spPr/>
      <dgm:t>
        <a:bodyPr/>
        <a:lstStyle/>
        <a:p>
          <a:endParaRPr lang="en-GB"/>
        </a:p>
      </dgm:t>
    </dgm:pt>
    <dgm:pt modelId="{B1646F2C-7824-4C41-B06F-5A7FDEE9639B}" type="sibTrans" cxnId="{7715E735-C6DF-3045-A3FF-C6CACDE2B827}">
      <dgm:prSet/>
      <dgm:spPr/>
      <dgm:t>
        <a:bodyPr/>
        <a:lstStyle/>
        <a:p>
          <a:endParaRPr lang="en-GB"/>
        </a:p>
      </dgm:t>
    </dgm:pt>
    <dgm:pt modelId="{78803125-2570-844A-9B3F-F6180098A0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917BC3A3-54F1-7D44-971C-3575B8666D39}" type="parTrans" cxnId="{75D635CB-8D9E-7241-8185-A8070282F77C}">
      <dgm:prSet/>
      <dgm:spPr/>
      <dgm:t>
        <a:bodyPr/>
        <a:lstStyle/>
        <a:p>
          <a:endParaRPr lang="en-GB"/>
        </a:p>
      </dgm:t>
    </dgm:pt>
    <dgm:pt modelId="{A20DEEF5-9853-8E4B-872A-246530191A98}" type="sibTrans" cxnId="{75D635CB-8D9E-7241-8185-A8070282F77C}">
      <dgm:prSet/>
      <dgm:spPr/>
      <dgm:t>
        <a:bodyPr/>
        <a:lstStyle/>
        <a:p>
          <a:endParaRPr lang="en-GB"/>
        </a:p>
      </dgm:t>
    </dgm:pt>
    <dgm:pt modelId="{E01810D3-796A-4E4A-AC18-CFE91ED9CE43}" type="pres">
      <dgm:prSet presAssocID="{309AE719-7FAD-493C-A80D-BFA013A611B4}" presName="linear" presStyleCnt="0">
        <dgm:presLayoutVars>
          <dgm:dir/>
          <dgm:animLvl val="lvl"/>
          <dgm:resizeHandles val="exact"/>
        </dgm:presLayoutVars>
      </dgm:prSet>
      <dgm:spPr/>
    </dgm:pt>
    <dgm:pt modelId="{3030E55F-0A0D-7E4D-BA71-7482CC4C8C44}" type="pres">
      <dgm:prSet presAssocID="{BE1AE120-A3F8-4EA5-8649-6B9AB7F2C9DA}" presName="parentLin" presStyleCnt="0"/>
      <dgm:spPr/>
    </dgm:pt>
    <dgm:pt modelId="{E2422CD8-6265-C541-B18E-3C595E34146C}" type="pres">
      <dgm:prSet presAssocID="{BE1AE120-A3F8-4EA5-8649-6B9AB7F2C9DA}" presName="parentLeftMargin" presStyleLbl="node1" presStyleIdx="0" presStyleCnt="3"/>
      <dgm:spPr/>
    </dgm:pt>
    <dgm:pt modelId="{3BC7E479-2F46-754D-B9E9-A5B90E9AE70A}" type="pres">
      <dgm:prSet presAssocID="{BE1AE120-A3F8-4EA5-8649-6B9AB7F2C9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1A347C-C171-2B4C-95CC-A0DC726642B8}" type="pres">
      <dgm:prSet presAssocID="{BE1AE120-A3F8-4EA5-8649-6B9AB7F2C9DA}" presName="negativeSpace" presStyleCnt="0"/>
      <dgm:spPr/>
    </dgm:pt>
    <dgm:pt modelId="{4A66173A-CD99-114C-B06B-0453E09FD5AB}" type="pres">
      <dgm:prSet presAssocID="{BE1AE120-A3F8-4EA5-8649-6B9AB7F2C9DA}" presName="childText" presStyleLbl="conFgAcc1" presStyleIdx="0" presStyleCnt="3">
        <dgm:presLayoutVars>
          <dgm:bulletEnabled val="1"/>
        </dgm:presLayoutVars>
      </dgm:prSet>
      <dgm:spPr/>
    </dgm:pt>
    <dgm:pt modelId="{2CE85246-33FA-C744-BC93-5D343D20A284}" type="pres">
      <dgm:prSet presAssocID="{88F8F484-EDAB-493B-B024-5436CE044F15}" presName="spaceBetweenRectangles" presStyleCnt="0"/>
      <dgm:spPr/>
    </dgm:pt>
    <dgm:pt modelId="{02939BF8-09A2-2A4C-8BD9-3F9EB3B2D95F}" type="pres">
      <dgm:prSet presAssocID="{7A14306C-EA87-4E31-B578-0BC9982BDDC3}" presName="parentLin" presStyleCnt="0"/>
      <dgm:spPr/>
    </dgm:pt>
    <dgm:pt modelId="{229F6BC7-DD66-BE40-AC40-01A048061FDC}" type="pres">
      <dgm:prSet presAssocID="{7A14306C-EA87-4E31-B578-0BC9982BDDC3}" presName="parentLeftMargin" presStyleLbl="node1" presStyleIdx="0" presStyleCnt="3"/>
      <dgm:spPr/>
    </dgm:pt>
    <dgm:pt modelId="{49F9F2C0-489A-3D40-9BE5-5FD260308A38}" type="pres">
      <dgm:prSet presAssocID="{7A14306C-EA87-4E31-B578-0BC9982BDDC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749A9D-2984-3940-8241-7DC920133955}" type="pres">
      <dgm:prSet presAssocID="{7A14306C-EA87-4E31-B578-0BC9982BDDC3}" presName="negativeSpace" presStyleCnt="0"/>
      <dgm:spPr/>
    </dgm:pt>
    <dgm:pt modelId="{C13767F1-31D5-EE45-B4A0-DC670019352B}" type="pres">
      <dgm:prSet presAssocID="{7A14306C-EA87-4E31-B578-0BC9982BDDC3}" presName="childText" presStyleLbl="conFgAcc1" presStyleIdx="1" presStyleCnt="3">
        <dgm:presLayoutVars>
          <dgm:bulletEnabled val="1"/>
        </dgm:presLayoutVars>
      </dgm:prSet>
      <dgm:spPr/>
    </dgm:pt>
    <dgm:pt modelId="{4595C650-6B58-DB47-A5AD-18052B9E3A67}" type="pres">
      <dgm:prSet presAssocID="{248C7090-F3A0-487E-BFFF-150D51C30F3D}" presName="spaceBetweenRectangles" presStyleCnt="0"/>
      <dgm:spPr/>
    </dgm:pt>
    <dgm:pt modelId="{C7614578-F935-BA4A-97DB-B3D784287DAE}" type="pres">
      <dgm:prSet presAssocID="{C38B581C-D202-4F22-938A-D031BD03AA41}" presName="parentLin" presStyleCnt="0"/>
      <dgm:spPr/>
    </dgm:pt>
    <dgm:pt modelId="{BD2D3180-0045-AD45-821D-DE882C2C906B}" type="pres">
      <dgm:prSet presAssocID="{C38B581C-D202-4F22-938A-D031BD03AA41}" presName="parentLeftMargin" presStyleLbl="node1" presStyleIdx="1" presStyleCnt="3"/>
      <dgm:spPr/>
    </dgm:pt>
    <dgm:pt modelId="{2F88E871-2C14-5A42-A3BF-3BAD0BABAC1C}" type="pres">
      <dgm:prSet presAssocID="{C38B581C-D202-4F22-938A-D031BD03AA4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8F3869F-2585-3641-A0B5-7137FDD903EA}" type="pres">
      <dgm:prSet presAssocID="{C38B581C-D202-4F22-938A-D031BD03AA41}" presName="negativeSpace" presStyleCnt="0"/>
      <dgm:spPr/>
    </dgm:pt>
    <dgm:pt modelId="{7AA6639C-5A42-CE46-8E05-DB2A016C3CBC}" type="pres">
      <dgm:prSet presAssocID="{C38B581C-D202-4F22-938A-D031BD03AA4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BAE5A11-C576-3D47-8977-39149A9D6143}" type="presOf" srcId="{BE1AE120-A3F8-4EA5-8649-6B9AB7F2C9DA}" destId="{3BC7E479-2F46-754D-B9E9-A5B90E9AE70A}" srcOrd="1" destOrd="0" presId="urn:microsoft.com/office/officeart/2005/8/layout/list1"/>
    <dgm:cxn modelId="{C052B721-CFA3-45AD-9BB9-D43567067BCA}" srcId="{BE1AE120-A3F8-4EA5-8649-6B9AB7F2C9DA}" destId="{D69E76E7-39CE-4BAA-881E-7990AD778096}" srcOrd="0" destOrd="0" parTransId="{25737657-213A-4997-B282-F3D4FDF32A3F}" sibTransId="{6DB2A8FA-7DF0-494B-A8BB-15B81A169EC3}"/>
    <dgm:cxn modelId="{213CCC35-6B26-8548-AC6A-AD2D31AC0C55}" type="presOf" srcId="{78803125-2570-844A-9B3F-F6180098A04F}" destId="{7AA6639C-5A42-CE46-8E05-DB2A016C3CBC}" srcOrd="0" destOrd="0" presId="urn:microsoft.com/office/officeart/2005/8/layout/list1"/>
    <dgm:cxn modelId="{7715E735-C6DF-3045-A3FF-C6CACDE2B827}" srcId="{C38B581C-D202-4F22-938A-D031BD03AA41}" destId="{4CFE2DBF-62D3-404B-A55C-27E7000A3875}" srcOrd="2" destOrd="0" parTransId="{EB25CDD2-8419-1548-9603-163D63CD51D3}" sibTransId="{B1646F2C-7824-4C41-B06F-5A7FDEE9639B}"/>
    <dgm:cxn modelId="{D3783E4A-12BA-4749-A2F4-1B4FDA567EB1}" type="presOf" srcId="{7A14306C-EA87-4E31-B578-0BC9982BDDC3}" destId="{49F9F2C0-489A-3D40-9BE5-5FD260308A38}" srcOrd="1" destOrd="0" presId="urn:microsoft.com/office/officeart/2005/8/layout/list1"/>
    <dgm:cxn modelId="{ADF5BA56-C677-024A-B573-48712DDBA8FB}" type="presOf" srcId="{309AE719-7FAD-493C-A80D-BFA013A611B4}" destId="{E01810D3-796A-4E4A-AC18-CFE91ED9CE43}" srcOrd="0" destOrd="0" presId="urn:microsoft.com/office/officeart/2005/8/layout/list1"/>
    <dgm:cxn modelId="{4E81A465-BAFD-47AE-8575-97E358977BC5}" srcId="{C38B581C-D202-4F22-938A-D031BD03AA41}" destId="{B4C416B4-9137-413B-8F51-4540E0215BD1}" srcOrd="1" destOrd="0" parTransId="{8D3010CD-7D94-4C67-A1F2-7209C48E3BDC}" sibTransId="{9921CE3F-E6D9-4080-A590-8F2513F2965E}"/>
    <dgm:cxn modelId="{B36BF066-71D9-5141-9468-2CBE0CA0978B}" type="presOf" srcId="{9AF89D0E-8FA5-41F2-81BC-9C73A256F413}" destId="{C13767F1-31D5-EE45-B4A0-DC670019352B}" srcOrd="0" destOrd="0" presId="urn:microsoft.com/office/officeart/2005/8/layout/list1"/>
    <dgm:cxn modelId="{36CE176D-5B37-FF4A-8B78-03A2A2E7C3CF}" type="presOf" srcId="{C38B581C-D202-4F22-938A-D031BD03AA41}" destId="{BD2D3180-0045-AD45-821D-DE882C2C906B}" srcOrd="0" destOrd="0" presId="urn:microsoft.com/office/officeart/2005/8/layout/list1"/>
    <dgm:cxn modelId="{0F839B74-A2F6-4742-B85B-72C9217DEC6E}" type="presOf" srcId="{C38B581C-D202-4F22-938A-D031BD03AA41}" destId="{2F88E871-2C14-5A42-A3BF-3BAD0BABAC1C}" srcOrd="1" destOrd="0" presId="urn:microsoft.com/office/officeart/2005/8/layout/list1"/>
    <dgm:cxn modelId="{BB62457C-2357-6942-9DC2-1924548BC24F}" type="presOf" srcId="{B4C416B4-9137-413B-8F51-4540E0215BD1}" destId="{7AA6639C-5A42-CE46-8E05-DB2A016C3CBC}" srcOrd="0" destOrd="1" presId="urn:microsoft.com/office/officeart/2005/8/layout/list1"/>
    <dgm:cxn modelId="{AF6D0183-C27E-364A-A0EC-8077EEC80DA0}" type="presOf" srcId="{BE1AE120-A3F8-4EA5-8649-6B9AB7F2C9DA}" destId="{E2422CD8-6265-C541-B18E-3C595E34146C}" srcOrd="0" destOrd="0" presId="urn:microsoft.com/office/officeart/2005/8/layout/list1"/>
    <dgm:cxn modelId="{E143EE93-A7CB-4598-B8CB-47E17B8679BA}" srcId="{309AE719-7FAD-493C-A80D-BFA013A611B4}" destId="{7A14306C-EA87-4E31-B578-0BC9982BDDC3}" srcOrd="1" destOrd="0" parTransId="{CACA2A04-2DBB-4641-BBBB-00EB73F08C98}" sibTransId="{248C7090-F3A0-487E-BFFF-150D51C30F3D}"/>
    <dgm:cxn modelId="{5A2A6798-BD78-404A-9844-0BEBA95A48F7}" srcId="{309AE719-7FAD-493C-A80D-BFA013A611B4}" destId="{BE1AE120-A3F8-4EA5-8649-6B9AB7F2C9DA}" srcOrd="0" destOrd="0" parTransId="{92135ECA-D539-4F89-AAEA-54E0C6F6B1A3}" sibTransId="{88F8F484-EDAB-493B-B024-5436CE044F15}"/>
    <dgm:cxn modelId="{9EDB119E-06F5-B243-8CBC-14A4B98F2421}" type="presOf" srcId="{7A14306C-EA87-4E31-B578-0BC9982BDDC3}" destId="{229F6BC7-DD66-BE40-AC40-01A048061FDC}" srcOrd="0" destOrd="0" presId="urn:microsoft.com/office/officeart/2005/8/layout/list1"/>
    <dgm:cxn modelId="{AEB7E0B9-D006-47C2-AD0E-CC8DA3AA9081}" srcId="{309AE719-7FAD-493C-A80D-BFA013A611B4}" destId="{C38B581C-D202-4F22-938A-D031BD03AA41}" srcOrd="2" destOrd="0" parTransId="{F3A0D3F8-4D7D-474B-832A-76088126F422}" sibTransId="{CF69CC28-2D60-45EE-B465-34331FB7B2F2}"/>
    <dgm:cxn modelId="{6C9284BB-9220-4FCF-885E-6B354C21B089}" srcId="{7A14306C-EA87-4E31-B578-0BC9982BDDC3}" destId="{9AF89D0E-8FA5-41F2-81BC-9C73A256F413}" srcOrd="0" destOrd="0" parTransId="{A3382B08-F147-4869-9894-EBAC662D4341}" sibTransId="{CF34951C-12F9-4CB1-AFC2-35717ABA0880}"/>
    <dgm:cxn modelId="{75D635CB-8D9E-7241-8185-A8070282F77C}" srcId="{C38B581C-D202-4F22-938A-D031BD03AA41}" destId="{78803125-2570-844A-9B3F-F6180098A04F}" srcOrd="0" destOrd="0" parTransId="{917BC3A3-54F1-7D44-971C-3575B8666D39}" sibTransId="{A20DEEF5-9853-8E4B-872A-246530191A98}"/>
    <dgm:cxn modelId="{A12FAECC-08F8-4041-9C9F-FD564DFF2D13}" type="presOf" srcId="{4CFE2DBF-62D3-404B-A55C-27E7000A3875}" destId="{7AA6639C-5A42-CE46-8E05-DB2A016C3CBC}" srcOrd="0" destOrd="2" presId="urn:microsoft.com/office/officeart/2005/8/layout/list1"/>
    <dgm:cxn modelId="{C46714D9-E6D5-2A49-A5E4-146082821BC6}" type="presOf" srcId="{D69E76E7-39CE-4BAA-881E-7990AD778096}" destId="{4A66173A-CD99-114C-B06B-0453E09FD5AB}" srcOrd="0" destOrd="0" presId="urn:microsoft.com/office/officeart/2005/8/layout/list1"/>
    <dgm:cxn modelId="{29A0A66D-C75E-AC4A-BDDB-28F7E760ECC5}" type="presParOf" srcId="{E01810D3-796A-4E4A-AC18-CFE91ED9CE43}" destId="{3030E55F-0A0D-7E4D-BA71-7482CC4C8C44}" srcOrd="0" destOrd="0" presId="urn:microsoft.com/office/officeart/2005/8/layout/list1"/>
    <dgm:cxn modelId="{866FBE62-4583-4747-AEEE-0457F398512A}" type="presParOf" srcId="{3030E55F-0A0D-7E4D-BA71-7482CC4C8C44}" destId="{E2422CD8-6265-C541-B18E-3C595E34146C}" srcOrd="0" destOrd="0" presId="urn:microsoft.com/office/officeart/2005/8/layout/list1"/>
    <dgm:cxn modelId="{963E8F08-E513-2949-9798-3336E414158E}" type="presParOf" srcId="{3030E55F-0A0D-7E4D-BA71-7482CC4C8C44}" destId="{3BC7E479-2F46-754D-B9E9-A5B90E9AE70A}" srcOrd="1" destOrd="0" presId="urn:microsoft.com/office/officeart/2005/8/layout/list1"/>
    <dgm:cxn modelId="{14E9EA57-F8B7-5D40-96D6-8F2B2A3E8198}" type="presParOf" srcId="{E01810D3-796A-4E4A-AC18-CFE91ED9CE43}" destId="{641A347C-C171-2B4C-95CC-A0DC726642B8}" srcOrd="1" destOrd="0" presId="urn:microsoft.com/office/officeart/2005/8/layout/list1"/>
    <dgm:cxn modelId="{3D7C7E8D-3A5B-8042-8285-5A586F8D7265}" type="presParOf" srcId="{E01810D3-796A-4E4A-AC18-CFE91ED9CE43}" destId="{4A66173A-CD99-114C-B06B-0453E09FD5AB}" srcOrd="2" destOrd="0" presId="urn:microsoft.com/office/officeart/2005/8/layout/list1"/>
    <dgm:cxn modelId="{CCAD0A3A-208A-7549-A01D-342E14526F66}" type="presParOf" srcId="{E01810D3-796A-4E4A-AC18-CFE91ED9CE43}" destId="{2CE85246-33FA-C744-BC93-5D343D20A284}" srcOrd="3" destOrd="0" presId="urn:microsoft.com/office/officeart/2005/8/layout/list1"/>
    <dgm:cxn modelId="{B24238C7-E40C-134C-B81C-2A0A65D738DF}" type="presParOf" srcId="{E01810D3-796A-4E4A-AC18-CFE91ED9CE43}" destId="{02939BF8-09A2-2A4C-8BD9-3F9EB3B2D95F}" srcOrd="4" destOrd="0" presId="urn:microsoft.com/office/officeart/2005/8/layout/list1"/>
    <dgm:cxn modelId="{C8F4A4B4-6B0D-FD49-9753-603A7E95363D}" type="presParOf" srcId="{02939BF8-09A2-2A4C-8BD9-3F9EB3B2D95F}" destId="{229F6BC7-DD66-BE40-AC40-01A048061FDC}" srcOrd="0" destOrd="0" presId="urn:microsoft.com/office/officeart/2005/8/layout/list1"/>
    <dgm:cxn modelId="{D66FC174-AE2C-4242-9778-71E21BF363CF}" type="presParOf" srcId="{02939BF8-09A2-2A4C-8BD9-3F9EB3B2D95F}" destId="{49F9F2C0-489A-3D40-9BE5-5FD260308A38}" srcOrd="1" destOrd="0" presId="urn:microsoft.com/office/officeart/2005/8/layout/list1"/>
    <dgm:cxn modelId="{6D2413A0-7041-9041-9143-941D14E15A85}" type="presParOf" srcId="{E01810D3-796A-4E4A-AC18-CFE91ED9CE43}" destId="{9E749A9D-2984-3940-8241-7DC920133955}" srcOrd="5" destOrd="0" presId="urn:microsoft.com/office/officeart/2005/8/layout/list1"/>
    <dgm:cxn modelId="{AEC43C11-D90B-F048-B717-59EC4ABA89BE}" type="presParOf" srcId="{E01810D3-796A-4E4A-AC18-CFE91ED9CE43}" destId="{C13767F1-31D5-EE45-B4A0-DC670019352B}" srcOrd="6" destOrd="0" presId="urn:microsoft.com/office/officeart/2005/8/layout/list1"/>
    <dgm:cxn modelId="{B85B1A46-A978-594D-A973-C12D4FB88809}" type="presParOf" srcId="{E01810D3-796A-4E4A-AC18-CFE91ED9CE43}" destId="{4595C650-6B58-DB47-A5AD-18052B9E3A67}" srcOrd="7" destOrd="0" presId="urn:microsoft.com/office/officeart/2005/8/layout/list1"/>
    <dgm:cxn modelId="{B7CD5D18-3A30-0C44-8293-BED84423BB4E}" type="presParOf" srcId="{E01810D3-796A-4E4A-AC18-CFE91ED9CE43}" destId="{C7614578-F935-BA4A-97DB-B3D784287DAE}" srcOrd="8" destOrd="0" presId="urn:microsoft.com/office/officeart/2005/8/layout/list1"/>
    <dgm:cxn modelId="{8529A508-4120-2945-90AD-01E751394578}" type="presParOf" srcId="{C7614578-F935-BA4A-97DB-B3D784287DAE}" destId="{BD2D3180-0045-AD45-821D-DE882C2C906B}" srcOrd="0" destOrd="0" presId="urn:microsoft.com/office/officeart/2005/8/layout/list1"/>
    <dgm:cxn modelId="{11627D0F-EC45-B740-A053-E4DAF355D3C0}" type="presParOf" srcId="{C7614578-F935-BA4A-97DB-B3D784287DAE}" destId="{2F88E871-2C14-5A42-A3BF-3BAD0BABAC1C}" srcOrd="1" destOrd="0" presId="urn:microsoft.com/office/officeart/2005/8/layout/list1"/>
    <dgm:cxn modelId="{746C1F11-3CA6-DC43-AB1D-B82EEE9764F3}" type="presParOf" srcId="{E01810D3-796A-4E4A-AC18-CFE91ED9CE43}" destId="{98F3869F-2585-3641-A0B5-7137FDD903EA}" srcOrd="9" destOrd="0" presId="urn:microsoft.com/office/officeart/2005/8/layout/list1"/>
    <dgm:cxn modelId="{E1771F39-1407-EB4D-BEA9-77EC28FD4686}" type="presParOf" srcId="{E01810D3-796A-4E4A-AC18-CFE91ED9CE43}" destId="{7AA6639C-5A42-CE46-8E05-DB2A016C3CB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C04DD-71D1-674D-81BF-D8DE7EC269B1}">
      <dsp:nvSpPr>
        <dsp:cNvPr id="0" name=""/>
        <dsp:cNvSpPr/>
      </dsp:nvSpPr>
      <dsp:spPr>
        <a:xfrm rot="5400000">
          <a:off x="6816091" y="-2944933"/>
          <a:ext cx="669033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Learners can easily find what they need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18201"/>
        <a:ext cx="6697325" cy="603715"/>
      </dsp:txXfrm>
    </dsp:sp>
    <dsp:sp modelId="{18B32B44-B2E0-5840-B159-7DBE85AA30A5}">
      <dsp:nvSpPr>
        <dsp:cNvPr id="0" name=""/>
        <dsp:cNvSpPr/>
      </dsp:nvSpPr>
      <dsp:spPr>
        <a:xfrm>
          <a:off x="0" y="1912"/>
          <a:ext cx="3785616" cy="8362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Enhanced discoverability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42736"/>
        <a:ext cx="3703968" cy="754644"/>
      </dsp:txXfrm>
    </dsp:sp>
    <dsp:sp modelId="{CED26F9D-B3D4-AB4D-8B99-236E8728C399}">
      <dsp:nvSpPr>
        <dsp:cNvPr id="0" name=""/>
        <dsp:cNvSpPr/>
      </dsp:nvSpPr>
      <dsp:spPr>
        <a:xfrm rot="5400000">
          <a:off x="6816091" y="-2066826"/>
          <a:ext cx="669033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Makes learning more inclusive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996308"/>
        <a:ext cx="6697325" cy="603715"/>
      </dsp:txXfrm>
    </dsp:sp>
    <dsp:sp modelId="{BCE6B16E-A7DB-CE4D-9D27-4567BF27C047}">
      <dsp:nvSpPr>
        <dsp:cNvPr id="0" name=""/>
        <dsp:cNvSpPr/>
      </dsp:nvSpPr>
      <dsp:spPr>
        <a:xfrm>
          <a:off x="0" y="880019"/>
          <a:ext cx="3785616" cy="83629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Improved accessibility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920843"/>
        <a:ext cx="3703968" cy="754644"/>
      </dsp:txXfrm>
    </dsp:sp>
    <dsp:sp modelId="{91526CF3-3603-FB4B-8795-F4477DEDD56F}">
      <dsp:nvSpPr>
        <dsp:cNvPr id="0" name=""/>
        <dsp:cNvSpPr/>
      </dsp:nvSpPr>
      <dsp:spPr>
        <a:xfrm rot="5400000">
          <a:off x="6816091" y="-1188720"/>
          <a:ext cx="669033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Saves time and resources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874414"/>
        <a:ext cx="6697325" cy="603715"/>
      </dsp:txXfrm>
    </dsp:sp>
    <dsp:sp modelId="{708DEDCD-EB0A-0D43-8F17-D590763F0704}">
      <dsp:nvSpPr>
        <dsp:cNvPr id="0" name=""/>
        <dsp:cNvSpPr/>
      </dsp:nvSpPr>
      <dsp:spPr>
        <a:xfrm>
          <a:off x="0" y="1758125"/>
          <a:ext cx="3785616" cy="83629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Increased reusability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1798949"/>
        <a:ext cx="3703968" cy="754644"/>
      </dsp:txXfrm>
    </dsp:sp>
    <dsp:sp modelId="{3A61798F-F900-254A-BB22-3A4DB3287EB4}">
      <dsp:nvSpPr>
        <dsp:cNvPr id="0" name=""/>
        <dsp:cNvSpPr/>
      </dsp:nvSpPr>
      <dsp:spPr>
        <a:xfrm rot="5400000">
          <a:off x="6816091" y="-310613"/>
          <a:ext cx="669033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Promotes sharing and adaptation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2752521"/>
        <a:ext cx="6697325" cy="603715"/>
      </dsp:txXfrm>
    </dsp:sp>
    <dsp:sp modelId="{D3C16E49-6918-3846-9577-A263FB8A8129}">
      <dsp:nvSpPr>
        <dsp:cNvPr id="0" name=""/>
        <dsp:cNvSpPr/>
      </dsp:nvSpPr>
      <dsp:spPr>
        <a:xfrm>
          <a:off x="0" y="2636232"/>
          <a:ext cx="3785616" cy="83629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Facilitates collaboration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2677056"/>
        <a:ext cx="3703968" cy="754644"/>
      </dsp:txXfrm>
    </dsp:sp>
    <dsp:sp modelId="{A6B3E8E7-3462-1344-8DCD-8C6BB20FF516}">
      <dsp:nvSpPr>
        <dsp:cNvPr id="0" name=""/>
        <dsp:cNvSpPr/>
      </dsp:nvSpPr>
      <dsp:spPr>
        <a:xfrm rot="5400000">
          <a:off x="6816091" y="567493"/>
          <a:ext cx="669033" cy="672998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Contributes to a global learning community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3630628"/>
        <a:ext cx="6697325" cy="603715"/>
      </dsp:txXfrm>
    </dsp:sp>
    <dsp:sp modelId="{36B2351F-ACA9-4349-A3E7-884A9BDDB981}">
      <dsp:nvSpPr>
        <dsp:cNvPr id="0" name=""/>
        <dsp:cNvSpPr/>
      </dsp:nvSpPr>
      <dsp:spPr>
        <a:xfrm>
          <a:off x="0" y="3514339"/>
          <a:ext cx="3785616" cy="83629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Supports open education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3555163"/>
        <a:ext cx="3703968" cy="7546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F568F-2A7F-774E-BB17-D26955D1CB16}">
      <dsp:nvSpPr>
        <dsp:cNvPr id="0" name=""/>
        <dsp:cNvSpPr/>
      </dsp:nvSpPr>
      <dsp:spPr>
        <a:xfrm>
          <a:off x="303975" y="823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present the information in multiple ways and formats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823"/>
        <a:ext cx="2421043" cy="1452626"/>
      </dsp:txXfrm>
    </dsp:sp>
    <dsp:sp modelId="{BCA3BFF7-7760-8544-9803-67885357CA44}">
      <dsp:nvSpPr>
        <dsp:cNvPr id="0" name=""/>
        <dsp:cNvSpPr/>
      </dsp:nvSpPr>
      <dsp:spPr>
        <a:xfrm>
          <a:off x="2967123" y="823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simple language</a:t>
          </a:r>
          <a:endParaRPr lang="en-US" sz="22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option to provide additional resources</a:t>
          </a:r>
          <a:endParaRPr lang="en-US" sz="1700" kern="1200">
            <a:solidFill>
              <a:schemeClr val="tx1"/>
            </a:solidFill>
          </a:endParaRPr>
        </a:p>
      </dsp:txBody>
      <dsp:txXfrm>
        <a:off x="2967123" y="823"/>
        <a:ext cx="2421043" cy="1452626"/>
      </dsp:txXfrm>
    </dsp:sp>
    <dsp:sp modelId="{0725BE93-EF6D-9640-8A9A-A0975900A041}">
      <dsp:nvSpPr>
        <dsp:cNvPr id="0" name=""/>
        <dsp:cNvSpPr/>
      </dsp:nvSpPr>
      <dsp:spPr>
        <a:xfrm>
          <a:off x="5630272" y="823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headings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823"/>
        <a:ext cx="2421043" cy="1452626"/>
      </dsp:txXfrm>
    </dsp:sp>
    <dsp:sp modelId="{9237A12A-BA34-F54C-A848-454B0EE02A95}">
      <dsp:nvSpPr>
        <dsp:cNvPr id="0" name=""/>
        <dsp:cNvSpPr/>
      </dsp:nvSpPr>
      <dsp:spPr>
        <a:xfrm>
          <a:off x="8293420" y="823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 of content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823"/>
        <a:ext cx="2421043" cy="1452626"/>
      </dsp:txXfrm>
    </dsp:sp>
    <dsp:sp modelId="{C9605745-22B8-4E42-A629-742590571CEB}">
      <dsp:nvSpPr>
        <dsp:cNvPr id="0" name=""/>
        <dsp:cNvSpPr/>
      </dsp:nvSpPr>
      <dsp:spPr>
        <a:xfrm>
          <a:off x="303975" y="1695554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alternative text for images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1695554"/>
        <a:ext cx="2421043" cy="1452626"/>
      </dsp:txXfrm>
    </dsp:sp>
    <dsp:sp modelId="{F88253A0-A3D8-514C-B0FF-4CDCCC467BFA}">
      <dsp:nvSpPr>
        <dsp:cNvPr id="0" name=""/>
        <dsp:cNvSpPr/>
      </dsp:nvSpPr>
      <dsp:spPr>
        <a:xfrm>
          <a:off x="2967123" y="1695554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equation editors for math expressions</a:t>
          </a:r>
          <a:endParaRPr lang="en-US" sz="2200" kern="1200">
            <a:solidFill>
              <a:schemeClr val="tx1"/>
            </a:solidFill>
          </a:endParaRPr>
        </a:p>
      </dsp:txBody>
      <dsp:txXfrm>
        <a:off x="2967123" y="1695554"/>
        <a:ext cx="2421043" cy="1452626"/>
      </dsp:txXfrm>
    </dsp:sp>
    <dsp:sp modelId="{5E3352EF-C182-A842-800D-FE279A6461C9}">
      <dsp:nvSpPr>
        <dsp:cNvPr id="0" name=""/>
        <dsp:cNvSpPr/>
      </dsp:nvSpPr>
      <dsp:spPr>
        <a:xfrm>
          <a:off x="5630272" y="1695554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a high contrast colour palette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1695554"/>
        <a:ext cx="2421043" cy="1452626"/>
      </dsp:txXfrm>
    </dsp:sp>
    <dsp:sp modelId="{B11E64D2-5643-6448-9AF8-FBEC6B992963}">
      <dsp:nvSpPr>
        <dsp:cNvPr id="0" name=""/>
        <dsp:cNvSpPr/>
      </dsp:nvSpPr>
      <dsp:spPr>
        <a:xfrm>
          <a:off x="8293420" y="1695554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don't use colour as the only way to convey information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1695554"/>
        <a:ext cx="2421043" cy="1452626"/>
      </dsp:txXfrm>
    </dsp:sp>
    <dsp:sp modelId="{C751CBE7-4980-544A-A70F-8D94A1BBA1D2}">
      <dsp:nvSpPr>
        <dsp:cNvPr id="0" name=""/>
        <dsp:cNvSpPr/>
      </dsp:nvSpPr>
      <dsp:spPr>
        <a:xfrm>
          <a:off x="1635549" y="3390285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descriptive links</a:t>
          </a:r>
          <a:endParaRPr lang="en-US" sz="2200" kern="1200">
            <a:solidFill>
              <a:schemeClr val="tx1"/>
            </a:solidFill>
          </a:endParaRPr>
        </a:p>
      </dsp:txBody>
      <dsp:txXfrm>
        <a:off x="1635549" y="3390285"/>
        <a:ext cx="2421043" cy="1452626"/>
      </dsp:txXfrm>
    </dsp:sp>
    <dsp:sp modelId="{723C28AB-8C0E-8245-9A88-8B4CB7170B63}">
      <dsp:nvSpPr>
        <dsp:cNvPr id="0" name=""/>
        <dsp:cNvSpPr/>
      </dsp:nvSpPr>
      <dsp:spPr>
        <a:xfrm>
          <a:off x="4298698" y="3390285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tables only when required</a:t>
          </a:r>
          <a:endParaRPr lang="en-US" sz="2200" kern="1200">
            <a:solidFill>
              <a:schemeClr val="tx1"/>
            </a:solidFill>
          </a:endParaRPr>
        </a:p>
      </dsp:txBody>
      <dsp:txXfrm>
        <a:off x="4298698" y="3390285"/>
        <a:ext cx="2421043" cy="1452626"/>
      </dsp:txXfrm>
    </dsp:sp>
    <dsp:sp modelId="{9BC16747-57D9-064E-83F3-F35741AD6321}">
      <dsp:nvSpPr>
        <dsp:cNvPr id="0" name=""/>
        <dsp:cNvSpPr/>
      </dsp:nvSpPr>
      <dsp:spPr>
        <a:xfrm>
          <a:off x="6961846" y="3390285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closed captions and transcripts</a:t>
          </a:r>
          <a:endParaRPr lang="en-US" sz="2200" kern="1200">
            <a:solidFill>
              <a:schemeClr val="tx1"/>
            </a:solidFill>
          </a:endParaRPr>
        </a:p>
      </dsp:txBody>
      <dsp:txXfrm>
        <a:off x="6961846" y="3390285"/>
        <a:ext cx="2421043" cy="14526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11420-C6AD-7D49-83C3-FC2861604080}">
      <dsp:nvSpPr>
        <dsp:cNvPr id="0" name=""/>
        <dsp:cNvSpPr/>
      </dsp:nvSpPr>
      <dsp:spPr>
        <a:xfrm rot="5400000">
          <a:off x="5460942" y="-3499300"/>
          <a:ext cx="995111" cy="8247662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75552"/>
        <a:ext cx="8199085" cy="897957"/>
      </dsp:txXfrm>
    </dsp:sp>
    <dsp:sp modelId="{625EEC1A-3863-C747-8C04-5043D7CB724D}">
      <dsp:nvSpPr>
        <dsp:cNvPr id="0" name=""/>
        <dsp:cNvSpPr/>
      </dsp:nvSpPr>
      <dsp:spPr>
        <a:xfrm>
          <a:off x="433270" y="2586"/>
          <a:ext cx="1401397" cy="124388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F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63308"/>
        <a:ext cx="1279953" cy="1122445"/>
      </dsp:txXfrm>
    </dsp:sp>
    <dsp:sp modelId="{6A732E2D-BF35-214D-8199-F3241582741D}">
      <dsp:nvSpPr>
        <dsp:cNvPr id="0" name=""/>
        <dsp:cNvSpPr/>
      </dsp:nvSpPr>
      <dsp:spPr>
        <a:xfrm rot="5400000">
          <a:off x="5460942" y="-2193217"/>
          <a:ext cx="995111" cy="824766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Accessibility of all learning resource files checked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481635"/>
        <a:ext cx="8199085" cy="897957"/>
      </dsp:txXfrm>
    </dsp:sp>
    <dsp:sp modelId="{0CA19A52-392D-8248-8D98-312BEF6C8ED6}">
      <dsp:nvSpPr>
        <dsp:cNvPr id="0" name=""/>
        <dsp:cNvSpPr/>
      </dsp:nvSpPr>
      <dsp:spPr>
        <a:xfrm>
          <a:off x="433270" y="1308669"/>
          <a:ext cx="1401397" cy="12438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A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1369391"/>
        <a:ext cx="1279953" cy="1122445"/>
      </dsp:txXfrm>
    </dsp:sp>
    <dsp:sp modelId="{746AA1C7-039B-EA4A-8D73-C61D08DF923C}">
      <dsp:nvSpPr>
        <dsp:cNvPr id="0" name=""/>
        <dsp:cNvSpPr/>
      </dsp:nvSpPr>
      <dsp:spPr>
        <a:xfrm rot="5400000">
          <a:off x="5460942" y="-887133"/>
          <a:ext cx="995111" cy="824766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The RDA minimal (or domain specific) metadata schema is used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available in open file formats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2787719"/>
        <a:ext cx="8199085" cy="897957"/>
      </dsp:txXfrm>
    </dsp:sp>
    <dsp:sp modelId="{4E3ABB70-3A00-C246-976D-B1D82548EA13}">
      <dsp:nvSpPr>
        <dsp:cNvPr id="0" name=""/>
        <dsp:cNvSpPr/>
      </dsp:nvSpPr>
      <dsp:spPr>
        <a:xfrm>
          <a:off x="433270" y="2614753"/>
          <a:ext cx="1401397" cy="124388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I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2675475"/>
        <a:ext cx="1279953" cy="1122445"/>
      </dsp:txXfrm>
    </dsp:sp>
    <dsp:sp modelId="{4FF82C6E-D06C-7740-80C1-C48C0A769BB0}">
      <dsp:nvSpPr>
        <dsp:cNvPr id="0" name=""/>
        <dsp:cNvSpPr/>
      </dsp:nvSpPr>
      <dsp:spPr>
        <a:xfrm rot="5400000">
          <a:off x="5460942" y="418949"/>
          <a:ext cx="995111" cy="8247662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4093802"/>
        <a:ext cx="8199085" cy="897957"/>
      </dsp:txXfrm>
    </dsp:sp>
    <dsp:sp modelId="{08DF054E-B449-864F-B55F-CE71A8FD7701}">
      <dsp:nvSpPr>
        <dsp:cNvPr id="0" name=""/>
        <dsp:cNvSpPr/>
      </dsp:nvSpPr>
      <dsp:spPr>
        <a:xfrm>
          <a:off x="433270" y="3920836"/>
          <a:ext cx="1401397" cy="12438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R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3981558"/>
        <a:ext cx="1279953" cy="112244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6173A-CD99-114C-B06B-0453E09FD5AB}">
      <dsp:nvSpPr>
        <dsp:cNvPr id="0" name=""/>
        <dsp:cNvSpPr/>
      </dsp:nvSpPr>
      <dsp:spPr>
        <a:xfrm>
          <a:off x="0" y="313568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313568"/>
        <a:ext cx="10515600" cy="850500"/>
      </dsp:txXfrm>
    </dsp:sp>
    <dsp:sp modelId="{3BC7E479-2F46-754D-B9E9-A5B90E9AE70A}">
      <dsp:nvSpPr>
        <dsp:cNvPr id="0" name=""/>
        <dsp:cNvSpPr/>
      </dsp:nvSpPr>
      <dsp:spPr>
        <a:xfrm>
          <a:off x="525780" y="18368"/>
          <a:ext cx="7360920" cy="590399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Up-to-Date Methodology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47189"/>
        <a:ext cx="7303278" cy="532757"/>
      </dsp:txXfrm>
    </dsp:sp>
    <dsp:sp modelId="{C13767F1-31D5-EE45-B4A0-DC670019352B}">
      <dsp:nvSpPr>
        <dsp:cNvPr id="0" name=""/>
        <dsp:cNvSpPr/>
      </dsp:nvSpPr>
      <dsp:spPr>
        <a:xfrm>
          <a:off x="0" y="1567269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601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1567269"/>
        <a:ext cx="10515600" cy="850500"/>
      </dsp:txXfrm>
    </dsp:sp>
    <dsp:sp modelId="{49F9F2C0-489A-3D40-9BE5-5FD260308A38}">
      <dsp:nvSpPr>
        <dsp:cNvPr id="0" name=""/>
        <dsp:cNvSpPr/>
      </dsp:nvSpPr>
      <dsp:spPr>
        <a:xfrm>
          <a:off x="525780" y="1272069"/>
          <a:ext cx="7360920" cy="590399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chemeClr val="tx1"/>
              </a:solidFill>
            </a:rPr>
            <a:t>ToT</a:t>
          </a:r>
          <a:r>
            <a:rPr lang="en-GB" sz="2000" kern="1200" dirty="0">
              <a:solidFill>
                <a:schemeClr val="tx1"/>
              </a:solidFill>
            </a:rPr>
            <a:t> course on Skills4EOSC LMS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1300890"/>
        <a:ext cx="7303278" cy="532757"/>
      </dsp:txXfrm>
    </dsp:sp>
    <dsp:sp modelId="{7AA6639C-5A42-CE46-8E05-DB2A016C3CBC}">
      <dsp:nvSpPr>
        <dsp:cNvPr id="0" name=""/>
        <dsp:cNvSpPr/>
      </dsp:nvSpPr>
      <dsp:spPr>
        <a:xfrm>
          <a:off x="0" y="2820969"/>
          <a:ext cx="10515600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solidFill>
              <a:schemeClr val="tx1"/>
            </a:solidFill>
          </a:endParaRPr>
        </a:p>
      </dsp:txBody>
      <dsp:txXfrm>
        <a:off x="0" y="2820969"/>
        <a:ext cx="10515600" cy="1512000"/>
      </dsp:txXfrm>
    </dsp:sp>
    <dsp:sp modelId="{2F88E871-2C14-5A42-A3BF-3BAD0BABAC1C}">
      <dsp:nvSpPr>
        <dsp:cNvPr id="0" name=""/>
        <dsp:cNvSpPr/>
      </dsp:nvSpPr>
      <dsp:spPr>
        <a:xfrm>
          <a:off x="525780" y="2525769"/>
          <a:ext cx="7360920" cy="5903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</a:t>
          </a:r>
          <a:r>
            <a:rPr lang="en-GB" sz="2000" kern="1200" dirty="0" err="1">
              <a:solidFill>
                <a:schemeClr val="tx1"/>
              </a:solidFill>
            </a:rPr>
            <a:t>Gitpages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2554590"/>
        <a:ext cx="7303278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16/02/2025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K" dirty="0"/>
              <a:t>30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75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106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556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73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74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4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24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4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16/02/25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16/02/25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16/02/25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16/02/25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16/02/25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16/02/25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checker.france-bioinformatique.fr/chec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ec.europa.eu/eusurvey/runner/FAIR-by-Design_Open_Surve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hyperlink" Target="mailto:sonja.Filiposka@finki.ukim.mk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air-by-design-methodology.github.io/IDCC25workshop/latest/03%20FAIR-by-Design/fbd/#hands-on-activity" TargetMode="Externa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creativecommons.org/licenses/by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n.wikipedia.org/wiki/Bloom%27s_taxonomy" TargetMode="External"/><Relationship Id="rId5" Type="http://schemas.openxmlformats.org/officeDocument/2006/relationships/hyperlink" Target="https://www.fractuslearning.com/" TargetMode="External"/><Relationship Id="rId4" Type="http://schemas.openxmlformats.org/officeDocument/2006/relationships/hyperlink" Target="https://en.wikipedia.org/wiki/Bloom%27s_taxonomy#/media/File:Bloom%E2%80%99s_Taxonomy_Verbs.pn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r/resource.html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-sa/3.0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center.unc.edu/tips-and-tools/using-concept-maps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creativecommons.org/licenses/by-nc-nd/3.0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oasis.geneseo.edu/index.php" TargetMode="External"/><Relationship Id="rId13" Type="http://schemas.openxmlformats.org/officeDocument/2006/relationships/hyperlink" Target="https://forrt.org/" TargetMode="External"/><Relationship Id="rId3" Type="http://schemas.openxmlformats.org/officeDocument/2006/relationships/hyperlink" Target="https://search.creativecommons.org/" TargetMode="External"/><Relationship Id="rId7" Type="http://schemas.openxmlformats.org/officeDocument/2006/relationships/hyperlink" Target="https://www.merlot.org/merlot/index.htm" TargetMode="External"/><Relationship Id="rId12" Type="http://schemas.openxmlformats.org/officeDocument/2006/relationships/hyperlink" Target="https://oer.galileo.usg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irectory.doabooks.org/" TargetMode="External"/><Relationship Id="rId11" Type="http://schemas.openxmlformats.org/officeDocument/2006/relationships/hyperlink" Target="https://www.projectcora.org/" TargetMode="External"/><Relationship Id="rId5" Type="http://schemas.openxmlformats.org/officeDocument/2006/relationships/hyperlink" Target="https://osf.io/" TargetMode="External"/><Relationship Id="rId10" Type="http://schemas.openxmlformats.org/officeDocument/2006/relationships/hyperlink" Target="https://oertx.highered.texas.gov/" TargetMode="External"/><Relationship Id="rId4" Type="http://schemas.openxmlformats.org/officeDocument/2006/relationships/hyperlink" Target="https://zenodo.org/" TargetMode="External"/><Relationship Id="rId9" Type="http://schemas.openxmlformats.org/officeDocument/2006/relationships/hyperlink" Target="https://www.oercommons.org/" TargetMode="External"/><Relationship Id="rId14" Type="http://schemas.openxmlformats.org/officeDocument/2006/relationships/hyperlink" Target="https://openplato.eu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FAIR-by-Design Methodology:</a:t>
            </a:r>
            <a:br>
              <a:rPr lang="en-GB" sz="4400" dirty="0">
                <a:solidFill>
                  <a:schemeClr val="bg1"/>
                </a:solidFill>
                <a:latin typeface="Century Gothic"/>
              </a:rPr>
            </a:br>
            <a:r>
              <a:rPr lang="en-GB" sz="4400" dirty="0">
                <a:solidFill>
                  <a:schemeClr val="bg1"/>
                </a:solidFill>
                <a:latin typeface="Century Gothic"/>
              </a:rPr>
              <a:t>How to Develop FAIR Learning Materials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Sonja Filiposka, UKIM</a:t>
            </a:r>
            <a:endParaRPr dirty="0"/>
          </a:p>
          <a:p>
            <a:pPr algn="l">
              <a:defRPr/>
            </a:pPr>
            <a:r>
              <a:rPr lang="it-IT" dirty="0" err="1">
                <a:solidFill>
                  <a:srgbClr val="92D050"/>
                </a:solidFill>
              </a:rPr>
              <a:t>orcid.org</a:t>
            </a:r>
            <a:r>
              <a:rPr lang="it-IT" dirty="0">
                <a:solidFill>
                  <a:srgbClr val="92D050"/>
                </a:solidFill>
              </a:rPr>
              <a:t>/0000-0003-0034-2855 </a:t>
            </a:r>
            <a:endParaRPr u="sng" dirty="0">
              <a:solidFill>
                <a:schemeClr val="bg1"/>
              </a:solidFill>
            </a:endParaRPr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1026" name="Picture 2" descr="https://lh3.googleusercontent.com/kSx3a5IvG91Ji0A034AtYP1map_Ar7AKEw-zbWPascMeNmFL_bdsIrgmGuFTNF5GnA0MJAAv0AQ5EvCck9LqNSHpzAlza9G95LtsyRAz9QFgDrj77KHxpaY7tL8r1dP7UJhDSLZFMf4sE7kjjmGk1omQbb2A-hSuiySIqWJfofoUG_Oc6H-h1tFyhy0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-244421" y="5610376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Accessibility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Tools &amp; Formats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Internal QA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870396"/>
                      <a:ext cx="1720804" cy="4907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Finalize</a:t>
                      </a: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2043089" y="2001369"/>
                <a:ext cx="457200" cy="505019"/>
                <a:chOff x="-60988625" y="2310475"/>
                <a:chExt cx="316650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60988625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60947675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60947675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60947675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60947675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60740525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987077" y="3361308"/>
              <a:ext cx="204125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Editable vs Final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Open file formats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Web &amp; Multimedia friendly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 versioning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Collaborative environment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Self-assessment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Quantitative: required elements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Qualitative: per LU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505324"/>
              <a:ext cx="175686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744261" y="3529131"/>
              <a:ext cx="19920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Cover the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widest range of learners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 variability</a:t>
              </a:r>
            </a:p>
            <a:p>
              <a:pPr marL="0" marR="0" algn="ctr"/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w+w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/o assistive technology</a:t>
              </a:r>
            </a:p>
            <a:p>
              <a:pPr marL="0" marR="0"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endParaRP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W3C WCAG 2.1(2.2)</a:t>
              </a: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PDF/UA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597" y="1831343"/>
            <a:ext cx="1073605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4 - Produce</a:t>
            </a:r>
          </a:p>
        </p:txBody>
      </p:sp>
    </p:spTree>
    <p:extLst>
      <p:ext uri="{BB962C8B-B14F-4D97-AF65-F5344CB8AC3E}">
        <p14:creationId xmlns:p14="http://schemas.microsoft.com/office/powerpoint/2010/main" val="987863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F47A2-B39B-0349-BD38-9D2C4E34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GB" sz="5200"/>
              <a:t>Accessibility tips</a:t>
            </a:r>
          </a:p>
        </p:txBody>
      </p:sp>
      <p:graphicFrame>
        <p:nvGraphicFramePr>
          <p:cNvPr id="6" name="Content Placeholder 2" descr="present the information in multiple ways and formats&#10;use simple language&#10; option to provide additional resources&#10;use headings&#10;use table of content&#10;provide alternative text for images&#10;use equation editors for math expressions&#10;use a high contrast colour palette&#10;don't use colour as the only way to convey information&#10;use descriptive links&#10;use tables only when required&#10;provide closed captions and transcripts&#10;">
            <a:extLst>
              <a:ext uri="{FF2B5EF4-FFF2-40B4-BE49-F238E27FC236}">
                <a16:creationId xmlns:a16="http://schemas.microsoft.com/office/drawing/2014/main" id="{BD06FE05-9337-E5A7-92B2-15B54536C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559413"/>
              </p:ext>
            </p:extLst>
          </p:nvPr>
        </p:nvGraphicFramePr>
        <p:xfrm>
          <a:off x="586780" y="1660104"/>
          <a:ext cx="11018440" cy="4843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436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3991798"/>
            <a:chOff x="696427" y="1340768"/>
            <a:chExt cx="9936077" cy="3991798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Accompanying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192438" y="3837684"/>
              <a:ext cx="2911674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(FAIR) repositories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For Learners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Repository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LMS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  <a:hlinkClick r:id="rId3"/>
                </a:rPr>
                <a:t>fair-checker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  <a:cs typeface="Times New Roman" panose="02020603050405020304" pitchFamily="18" charset="0"/>
              </a:endParaRP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to Catalogue 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 of conduct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final content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quizzes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Setup feedback gathering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webinar room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credentials/badges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5 - Publish</a:t>
            </a:r>
          </a:p>
        </p:txBody>
      </p:sp>
    </p:spTree>
    <p:extLst>
      <p:ext uri="{BB962C8B-B14F-4D97-AF65-F5344CB8AC3E}">
        <p14:creationId xmlns:p14="http://schemas.microsoft.com/office/powerpoint/2010/main" val="934710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692995" y="2250353"/>
            <a:ext cx="10806010" cy="2357294"/>
            <a:chOff x="890553" y="2300237"/>
            <a:chExt cx="10806010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10806010" cy="1482530"/>
              <a:chOff x="567656" y="3345748"/>
              <a:chExt cx="7946603" cy="1090235"/>
            </a:xfrm>
          </p:grpSpPr>
          <p:sp>
            <p:nvSpPr>
              <p:cNvPr id="9" name="Billedforklaring med højrepil 126">
                <a:extLst>
                  <a:ext uri="{FF2B5EF4-FFF2-40B4-BE49-F238E27FC236}">
                    <a16:creationId xmlns:a16="http://schemas.microsoft.com/office/drawing/2014/main" id="{00738AE0-FE50-5167-5F5B-4AE7891A50A5}"/>
                  </a:ext>
                </a:extLst>
              </p:cNvPr>
              <p:cNvSpPr/>
              <p:nvPr/>
            </p:nvSpPr>
            <p:spPr bwMode="auto">
              <a:xfrm>
                <a:off x="6787824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10992" y="3569220"/>
                <a:ext cx="1185351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06301"/>
                <a:ext cx="1129750" cy="339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LMS QA</a:t>
                </a:r>
              </a:p>
            </p:txBody>
          </p:sp>
          <p:sp>
            <p:nvSpPr>
              <p:cNvPr id="39" name="Tekstboks 135">
                <a:extLst>
                  <a:ext uri="{FF2B5EF4-FFF2-40B4-BE49-F238E27FC236}">
                    <a16:creationId xmlns:a16="http://schemas.microsoft.com/office/drawing/2014/main" id="{1513CBA2-D652-74C6-6DDA-2404984CE4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59217" y="3569220"/>
                <a:ext cx="1182597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FAIR-by-Design QA checklist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From a new learner perspective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33E1FA-4E8D-6664-032A-0349FC97607A}"/>
                </a:ext>
              </a:extLst>
            </p:cNvPr>
            <p:cNvSpPr txBox="1"/>
            <p:nvPr/>
          </p:nvSpPr>
          <p:spPr>
            <a:xfrm>
              <a:off x="9348909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Setup gathering from both perspectives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6 - Verify</a:t>
            </a:r>
          </a:p>
        </p:txBody>
      </p:sp>
    </p:spTree>
    <p:extLst>
      <p:ext uri="{BB962C8B-B14F-4D97-AF65-F5344CB8AC3E}">
        <p14:creationId xmlns:p14="http://schemas.microsoft.com/office/powerpoint/2010/main" val="3412063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4FEABA-39AE-B65C-6F93-3DDB4C798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MK" sz="5200" dirty="0"/>
              <a:t>Minimum FAIR Requirements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A084A77-9343-783F-9066-58E60225F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59626"/>
              </p:ext>
            </p:extLst>
          </p:nvPr>
        </p:nvGraphicFramePr>
        <p:xfrm>
          <a:off x="838200" y="1628800"/>
          <a:ext cx="10515600" cy="5167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802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908720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Analyze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Feedback form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 after training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Reported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Discussion forum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517232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340768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998064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8EC00-25C3-8441-964A-7F67D34B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 Details</a:t>
            </a:r>
          </a:p>
        </p:txBody>
      </p:sp>
      <p:graphicFrame>
        <p:nvGraphicFramePr>
          <p:cNvPr id="6" name="Content Placeholder 3" descr="Up-to-Date Methodology&#13;&#10;&#9;https://fair-by-design-methodology.github.io/FAIR-by-Design_Book/ &#13;&#10;ToT course on Skills4EOSC LMS&#13;&#10;&#9;https://learning.skills4eosc.eu/course/view.php?id=19 &#13;&#10;Training GitBook&#13;&#10;&#9;https://fair-by-design-methodology.github.io/FAIR-by-Design_ToT/latest/&#13;&#10;&#9;GitHub&#13;&#10;&#9;&#9;https://github.com/FAIR-by-Design-Methodology/FAIR-by-Design_ToT &#13;&#10;">
            <a:extLst>
              <a:ext uri="{FF2B5EF4-FFF2-40B4-BE49-F238E27FC236}">
                <a16:creationId xmlns:a16="http://schemas.microsoft.com/office/drawing/2014/main" id="{AD18AC23-386D-71EC-97DB-230B0FBCB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5061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2735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black and white cover with hexagons&#10;&#10;AI-generated content may be incorrect.">
            <a:extLst>
              <a:ext uri="{FF2B5EF4-FFF2-40B4-BE49-F238E27FC236}">
                <a16:creationId xmlns:a16="http://schemas.microsoft.com/office/drawing/2014/main" id="{5678FB21-84B6-B199-E823-C143EA0E0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010" y="1130242"/>
            <a:ext cx="7374013" cy="51249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43011E-3615-222E-D8E2-9E7463BE5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167" y="658251"/>
            <a:ext cx="4630140" cy="463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278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101A-794D-1243-AEBC-CDF3DD3C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Help us improve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02B3-0FAE-EA4B-9427-C15E26A7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 dirty="0"/>
              <a:t>We are very interested in your thoughts and ideas</a:t>
            </a:r>
          </a:p>
          <a:p>
            <a:r>
              <a:rPr lang="en-GB" sz="2200" dirty="0"/>
              <a:t>Let us co-create and make a new, improved, version of the FAIR-by-Design materials together</a:t>
            </a:r>
          </a:p>
          <a:p>
            <a:r>
              <a:rPr lang="en-MK" sz="2200" dirty="0">
                <a:hlinkClick r:id="rId2"/>
              </a:rPr>
              <a:t>EC Survey</a:t>
            </a:r>
            <a:r>
              <a:rPr lang="en-MK" sz="2200" dirty="0"/>
              <a:t> is always open</a:t>
            </a:r>
            <a:endParaRPr lang="en-GB" sz="2200" dirty="0"/>
          </a:p>
          <a:p>
            <a:endParaRPr lang="en-GB" sz="2200" dirty="0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F9362096-007E-6927-E960-80378CEBD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1" r="1261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28556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435C5-444A-494B-B9B9-6F042A1B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GB" sz="5200"/>
              <a:t>Why FAIR Learning Materials?</a:t>
            </a:r>
          </a:p>
        </p:txBody>
      </p:sp>
      <p:graphicFrame>
        <p:nvGraphicFramePr>
          <p:cNvPr id="14" name="Content Placeholder 2" descr="Do - Practice what you preach&#10;Show - Lead by example&#10;Join - Build a community for co-creation&#10;Persist - Be a reflection of what you’d like to see in others">
            <a:extLst>
              <a:ext uri="{FF2B5EF4-FFF2-40B4-BE49-F238E27FC236}">
                <a16:creationId xmlns:a16="http://schemas.microsoft.com/office/drawing/2014/main" id="{AA761609-ECDA-1390-45AB-CFDDE0D3E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302491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26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 bwMode="auto">
          <a:xfrm>
            <a:off x="228600" y="2935605"/>
            <a:ext cx="8531696" cy="31705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it-IT" dirty="0" err="1">
                <a:solidFill>
                  <a:srgbClr val="0070C0"/>
                </a:solidFill>
              </a:rPr>
              <a:t>Thank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you</a:t>
            </a:r>
            <a:r>
              <a:rPr lang="it-IT" dirty="0">
                <a:solidFill>
                  <a:srgbClr val="0070C0"/>
                </a:solidFill>
              </a:rPr>
              <a:t>!</a:t>
            </a:r>
            <a:br>
              <a:rPr lang="it-IT" dirty="0">
                <a:solidFill>
                  <a:srgbClr val="0070C0"/>
                </a:solidFill>
              </a:rPr>
            </a:br>
            <a:r>
              <a:rPr lang="it-IT" dirty="0" err="1">
                <a:solidFill>
                  <a:srgbClr val="0070C0"/>
                </a:solidFill>
              </a:rPr>
              <a:t>Questions</a:t>
            </a:r>
            <a:r>
              <a:rPr lang="it-IT" dirty="0">
                <a:solidFill>
                  <a:srgbClr val="0070C0"/>
                </a:solidFill>
              </a:rPr>
              <a:t>?</a:t>
            </a:r>
            <a:br>
              <a:rPr lang="it-IT" dirty="0">
                <a:solidFill>
                  <a:srgbClr val="0070C0"/>
                </a:solidFill>
              </a:rPr>
            </a:br>
            <a:br>
              <a:rPr lang="it-IT" dirty="0">
                <a:solidFill>
                  <a:srgbClr val="0070C0"/>
                </a:solidFill>
              </a:rPr>
            </a:br>
            <a:r>
              <a:rPr lang="it-IT" sz="1800" dirty="0">
                <a:solidFill>
                  <a:srgbClr val="0070C0"/>
                </a:solidFill>
              </a:rPr>
              <a:t>Credit: Some of the </a:t>
            </a:r>
            <a:r>
              <a:rPr lang="it-IT" sz="1800" dirty="0" err="1">
                <a:solidFill>
                  <a:srgbClr val="0070C0"/>
                </a:solidFill>
              </a:rPr>
              <a:t>slides</a:t>
            </a:r>
            <a:r>
              <a:rPr lang="it-IT" sz="1800" dirty="0">
                <a:solidFill>
                  <a:srgbClr val="0070C0"/>
                </a:solidFill>
              </a:rPr>
              <a:t> in </a:t>
            </a:r>
            <a:r>
              <a:rPr lang="it-IT" sz="1800" dirty="0" err="1">
                <a:solidFill>
                  <a:srgbClr val="0070C0"/>
                </a:solidFill>
              </a:rPr>
              <a:t>this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presentation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were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created</a:t>
            </a:r>
            <a:r>
              <a:rPr lang="it-IT" sz="1800" dirty="0">
                <a:solidFill>
                  <a:srgbClr val="0070C0"/>
                </a:solidFill>
              </a:rPr>
              <a:t> by </a:t>
            </a:r>
            <a:r>
              <a:rPr lang="it-IT" sz="1800" dirty="0">
                <a:solidFill>
                  <a:srgbClr val="0070C0"/>
                </a:solidFill>
                <a:hlinkClick r:id="rId3"/>
              </a:rPr>
              <a:t>SlideEgg</a:t>
            </a:r>
            <a:r>
              <a:rPr lang="it-IT" sz="2000" dirty="0">
                <a:solidFill>
                  <a:srgbClr val="0070C0"/>
                </a:solidFill>
              </a:rPr>
              <a:t> </a:t>
            </a: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endParaRPr sz="27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-168696" y="5440139"/>
            <a:ext cx="8675712" cy="365125"/>
          </a:xfrm>
        </p:spPr>
        <p:txBody>
          <a:bodyPr/>
          <a:lstStyle/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Sonja Filiposka – </a:t>
            </a:r>
            <a:r>
              <a:rPr lang="en-US" sz="1800" u="sng" dirty="0">
                <a:solidFill>
                  <a:srgbClr val="79B418"/>
                </a:solidFill>
                <a:latin typeface="Century Gothic"/>
                <a:hlinkClick r:id="rId4" tooltip="mailto:emma.lazzeri@garr.it"/>
              </a:rPr>
              <a:t>sonja.filiposka@finki.ukim.mk</a:t>
            </a:r>
            <a:r>
              <a:rPr lang="en-US" sz="1800" u="sng" dirty="0">
                <a:solidFill>
                  <a:srgbClr val="79B418"/>
                </a:solidFill>
                <a:latin typeface="Century Gothic"/>
              </a:rPr>
              <a:t> </a:t>
            </a:r>
            <a:r>
              <a:rPr lang="en-US" sz="1800" dirty="0">
                <a:solidFill>
                  <a:srgbClr val="79B418"/>
                </a:solidFill>
                <a:latin typeface="Century Gothic"/>
              </a:rPr>
              <a:t> </a:t>
            </a:r>
            <a:endParaRPr dirty="0"/>
          </a:p>
        </p:txBody>
      </p:sp>
      <p:pic>
        <p:nvPicPr>
          <p:cNvPr id="1910624651" name="Immagine 5" descr="CC BY license icon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9849" y="5962610"/>
            <a:ext cx="1248607" cy="42944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E064-3FE4-490D-417A-255011C82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000"/>
              <a:t>Now It's Your Turn!</a:t>
            </a:r>
            <a:endParaRPr lang="en-MK" sz="4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865857-6BE8-A527-45A1-B66AD409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1772816"/>
            <a:ext cx="4974158" cy="4583533"/>
          </a:xfrm>
        </p:spPr>
        <p:txBody>
          <a:bodyPr anchor="ctr">
            <a:normAutofit/>
          </a:bodyPr>
          <a:lstStyle/>
          <a:p>
            <a:r>
              <a:rPr lang="en-GB" sz="1800" b="1" dirty="0"/>
              <a:t>Hands-on Activity</a:t>
            </a:r>
          </a:p>
          <a:p>
            <a:pPr lvl="1"/>
            <a:r>
              <a:rPr lang="en-GB" sz="1800" dirty="0"/>
              <a:t>Apply what you've learned about FAIR-by-Design by working on a realistic scenario</a:t>
            </a:r>
          </a:p>
          <a:p>
            <a:r>
              <a:rPr lang="en-GB" sz="1800" b="1" dirty="0"/>
              <a:t>Your Mission</a:t>
            </a:r>
          </a:p>
          <a:p>
            <a:pPr lvl="1"/>
            <a:r>
              <a:rPr lang="en-GB" sz="1800" dirty="0"/>
              <a:t>Design key components of an Open Access training module for researchers. </a:t>
            </a:r>
          </a:p>
          <a:p>
            <a:r>
              <a:rPr lang="en-GB" sz="1800" b="1" dirty="0"/>
              <a:t>Focus Areas</a:t>
            </a:r>
          </a:p>
          <a:p>
            <a:pPr lvl="1"/>
            <a:r>
              <a:rPr lang="en-GB" sz="1800" dirty="0"/>
              <a:t>Learning objectives, target audience, reuse resources, outline learning activity, create a concept map, and plan for an instructor kit. </a:t>
            </a:r>
          </a:p>
          <a:p>
            <a:r>
              <a:rPr lang="en-GB" sz="1800" b="1" dirty="0"/>
              <a:t>Next Steps</a:t>
            </a:r>
          </a:p>
          <a:p>
            <a:pPr lvl="1"/>
            <a:r>
              <a:rPr lang="en-GB" sz="1800" dirty="0"/>
              <a:t>After the design phase, we’ll do a self-review quiz to help solidify your understanding.</a:t>
            </a:r>
            <a:endParaRPr lang="en-MK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DEA20-F7CD-E3C5-43EF-037D537D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72" r="22672"/>
          <a:stretch/>
        </p:blipFill>
        <p:spPr>
          <a:xfrm>
            <a:off x="6600056" y="1"/>
            <a:ext cx="5598769" cy="629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06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C342-DA40-F89E-99FC-D98AB5A7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MK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45920-C915-6CBF-6B7E-8116678D1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You are an instructional designer creating a </a:t>
            </a:r>
            <a:r>
              <a:rPr lang="en-GB" b="1" i="0" u="none" strike="noStrike" dirty="0">
                <a:effectLst/>
              </a:rPr>
              <a:t>training module </a:t>
            </a:r>
            <a:r>
              <a:rPr lang="en-GB" b="1" i="1" u="none" strike="noStrike" dirty="0">
                <a:effectLst/>
              </a:rPr>
              <a:t>about</a:t>
            </a:r>
            <a:r>
              <a:rPr lang="en-GB" b="1" i="0" u="none" strike="noStrike" dirty="0">
                <a:effectLst/>
              </a:rPr>
              <a:t> Open Access publishing</a:t>
            </a:r>
            <a:r>
              <a:rPr lang="en-GB" b="0" i="0" u="none" strike="noStrike" dirty="0">
                <a:effectLst/>
              </a:rPr>
              <a:t>, intended for researchers at your institution.</a:t>
            </a:r>
          </a:p>
          <a:p>
            <a:r>
              <a:rPr lang="en-GB" b="0" i="0" u="none" strike="noStrike" dirty="0">
                <a:effectLst/>
              </a:rPr>
              <a:t>This module will be designed </a:t>
            </a:r>
            <a:r>
              <a:rPr lang="en-GB" b="0" i="1" u="none" strike="noStrike" dirty="0">
                <a:effectLst/>
              </a:rPr>
              <a:t>using</a:t>
            </a:r>
            <a:r>
              <a:rPr lang="en-GB" b="0" i="0" u="none" strike="noStrike" dirty="0">
                <a:effectLst/>
              </a:rPr>
              <a:t> the FAIR-by-Design methodology.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0032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BC8D-7D5E-0561-6014-21C57245D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MK" dirty="0"/>
              <a:t>Use the template to get you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5D275-110E-1942-C51D-E9F24BA4D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2936"/>
            <a:ext cx="5181600" cy="2160240"/>
          </a:xfrm>
        </p:spPr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https://fair-by-design-methodology.github.io/IDCC25workshop/latest/03%20FAIR-by-Design/fbd/#hands-on-activity</a:t>
            </a:r>
            <a:r>
              <a:rPr lang="en-GB" dirty="0"/>
              <a:t> </a:t>
            </a:r>
            <a:endParaRPr lang="en-M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3FBF4B-E516-A034-B282-D1974C56EC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0116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9193"/>
            <a:ext cx="4210692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>
              <a:spcBef>
                <a:spcPct val="0"/>
              </a:spcBef>
            </a:pPr>
            <a:r>
              <a:rPr lang="en-US" sz="6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Objective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418" y="44624"/>
            <a:ext cx="7801238" cy="59679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5015880" y="6021288"/>
            <a:ext cx="64700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1100" dirty="0">
                <a:hlinkClick r:id="rId4" tooltip="https://en.wikipedia.org/wiki/Bloom%27s_taxonomy#/media/File:Bloom%E2%80%99s_Taxonomy_Verbs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Bloom's taxonomy</a:t>
            </a:r>
            <a:r>
              <a:rPr lang="en-GB" sz="1100" dirty="0"/>
              <a:t> by </a:t>
            </a:r>
            <a:r>
              <a:rPr lang="en-GB" sz="1100" dirty="0">
                <a:hlinkClick r:id="rId5" tooltip="https://www.fractuslearning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Fractus Learning</a:t>
            </a:r>
            <a:r>
              <a:rPr lang="en-GB" sz="1100" dirty="0"/>
              <a:t>. (2023, July 10). In </a:t>
            </a:r>
            <a:r>
              <a:rPr lang="en-GB" sz="1100" dirty="0">
                <a:hlinkClick r:id="rId6" tooltip="https://en.wikipedia.org/wiki/Bloom%27s_taxonom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  <a:r>
              <a:rPr lang="en-GB" sz="1100" dirty="0"/>
              <a:t> licensed under the terms of </a:t>
            </a:r>
            <a:r>
              <a:rPr lang="en-GB" sz="1100" dirty="0">
                <a:hlinkClick r:id="rId7" tooltip="https://creativecommons.org/licenses/by/4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4.0</a:t>
            </a:r>
            <a:r>
              <a:rPr lang="en-GB" sz="1100" dirty="0"/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352646-9097-0568-3DD3-5ECD2CBAB5B7}"/>
              </a:ext>
            </a:extLst>
          </p:cNvPr>
          <p:cNvSpPr/>
          <p:nvPr/>
        </p:nvSpPr>
        <p:spPr>
          <a:xfrm>
            <a:off x="0" y="5013176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18633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90CD-73DC-3B12-D5B4-E279FCC3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261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MK" dirty="0"/>
              <a:t>Discover &amp; Reuse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F7D828-3BC0-83E5-1A8E-E8F36E4C1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965" b="18965"/>
          <a:stretch/>
        </p:blipFill>
        <p:spPr>
          <a:xfrm>
            <a:off x="838200" y="1700808"/>
            <a:ext cx="10515600" cy="4351338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F86BB-F644-08DC-7B01-812CAF7DD898}"/>
              </a:ext>
            </a:extLst>
          </p:cNvPr>
          <p:cNvSpPr txBox="1"/>
          <p:nvPr/>
        </p:nvSpPr>
        <p:spPr>
          <a:xfrm>
            <a:off x="838200" y="6078488"/>
            <a:ext cx="1051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>
                <a:hlinkClick r:id="rId3" tooltip="https://www.thebluediamondgallery.com/wooden-tile/r/resource.html"/>
              </a:rPr>
              <a:t>This Photo</a:t>
            </a:r>
            <a:r>
              <a:rPr lang="en-MK" sz="900"/>
              <a:t> by Unknown Author is licensed under </a:t>
            </a:r>
            <a:r>
              <a:rPr lang="en-MK" sz="900">
                <a:hlinkClick r:id="rId4" tooltip="https://creativecommons.org/licenses/by-sa/3.0/"/>
              </a:rPr>
              <a:t>CC BY-SA</a:t>
            </a:r>
            <a:endParaRPr lang="en-MK" sz="9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40FCAB-25D3-BD10-6711-C78EAE7FF8B0}"/>
              </a:ext>
            </a:extLst>
          </p:cNvPr>
          <p:cNvSpPr/>
          <p:nvPr/>
        </p:nvSpPr>
        <p:spPr>
          <a:xfrm>
            <a:off x="-15180" y="-1488"/>
            <a:ext cx="1220718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69229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E6B81-CE79-7CCD-1C51-B328DFAC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K" sz="4400" dirty="0"/>
              <a:t>Design</a:t>
            </a:r>
          </a:p>
        </p:txBody>
      </p:sp>
      <p:pic>
        <p:nvPicPr>
          <p:cNvPr id="6" name="Content Placeholder 5" descr="A group of white labels on a black background&#10;&#10;AI-generated content may be incorrect.">
            <a:extLst>
              <a:ext uri="{FF2B5EF4-FFF2-40B4-BE49-F238E27FC236}">
                <a16:creationId xmlns:a16="http://schemas.microsoft.com/office/drawing/2014/main" id="{74BA6D00-FC12-9E57-7169-9DD4206A7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14156" y="987425"/>
            <a:ext cx="3510263" cy="4873625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DD07E5-4D4D-8E1A-07C6-431B55CD5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MK" sz="2800" dirty="0"/>
          </a:p>
          <a:p>
            <a:r>
              <a:rPr lang="en-MK" sz="2800" dirty="0"/>
              <a:t>Start with a </a:t>
            </a:r>
            <a:r>
              <a:rPr lang="en-MK" sz="2800" dirty="0">
                <a:solidFill>
                  <a:srgbClr val="E6017D"/>
                </a:solidFill>
              </a:rPr>
              <a:t>Concept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6F9806-1EF8-8376-EFAB-7B8C141C3D5B}"/>
              </a:ext>
            </a:extLst>
          </p:cNvPr>
          <p:cNvSpPr txBox="1"/>
          <p:nvPr/>
        </p:nvSpPr>
        <p:spPr>
          <a:xfrm>
            <a:off x="6890337" y="5949280"/>
            <a:ext cx="31340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 dirty="0">
                <a:hlinkClick r:id="rId3" tooltip="https://learningcenter.unc.edu/tips-and-tools/using-concept-maps/"/>
              </a:rPr>
              <a:t>This Photo</a:t>
            </a:r>
            <a:r>
              <a:rPr lang="en-MK" sz="900" dirty="0"/>
              <a:t> by Unknown Author is licensed under </a:t>
            </a:r>
            <a:r>
              <a:rPr lang="en-MK" sz="900" dirty="0">
                <a:hlinkClick r:id="rId4" tooltip="https://creativecommons.org/licenses/by-nc-nd/3.0/"/>
              </a:rPr>
              <a:t>CC BY-NC-ND</a:t>
            </a:r>
            <a:endParaRPr lang="en-MK" sz="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C14221-2372-A847-2D85-F61879013F38}"/>
              </a:ext>
            </a:extLst>
          </p:cNvPr>
          <p:cNvSpPr/>
          <p:nvPr/>
        </p:nvSpPr>
        <p:spPr>
          <a:xfrm>
            <a:off x="0" y="111249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66392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3DE60C7-CA6F-1286-6C18-C559FE3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08" y="4797152"/>
            <a:ext cx="6257551" cy="1325563"/>
          </a:xfrm>
        </p:spPr>
        <p:txBody>
          <a:bodyPr/>
          <a:lstStyle/>
          <a:p>
            <a:r>
              <a:rPr lang="en-MK" dirty="0"/>
              <a:t>Produce learning content</a:t>
            </a:r>
          </a:p>
        </p:txBody>
      </p:sp>
      <p:pic>
        <p:nvPicPr>
          <p:cNvPr id="1026" name="Picture 2" descr="Exploring What are Learning Modalities in Corporate Training?">
            <a:extLst>
              <a:ext uri="{FF2B5EF4-FFF2-40B4-BE49-F238E27FC236}">
                <a16:creationId xmlns:a16="http://schemas.microsoft.com/office/drawing/2014/main" id="{8A24017B-8B0D-8998-48DA-C51E6295C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168008" cy="346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Accessibility? | IxDF">
            <a:extLst>
              <a:ext uri="{FF2B5EF4-FFF2-40B4-BE49-F238E27FC236}">
                <a16:creationId xmlns:a16="http://schemas.microsoft.com/office/drawing/2014/main" id="{8CF62A34-2214-F4C9-206F-618722A02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895" y="3501825"/>
            <a:ext cx="5318202" cy="27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 formats, what for? | April">
            <a:extLst>
              <a:ext uri="{FF2B5EF4-FFF2-40B4-BE49-F238E27FC236}">
                <a16:creationId xmlns:a16="http://schemas.microsoft.com/office/drawing/2014/main" id="{CEBB74BE-716C-E3EC-7075-E381F682B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5" y="0"/>
            <a:ext cx="6258899" cy="443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EFE0DE-0828-F677-D8D5-5B809F9FD07A}"/>
              </a:ext>
            </a:extLst>
          </p:cNvPr>
          <p:cNvSpPr/>
          <p:nvPr/>
        </p:nvSpPr>
        <p:spPr>
          <a:xfrm>
            <a:off x="-2108" y="5993904"/>
            <a:ext cx="12194108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381325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244B-804F-60DD-44ED-51C05EFC7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/>
          <a:p>
            <a:r>
              <a:rPr lang="en-MK" dirty="0"/>
              <a:t>Define an 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6B949-48E7-228D-4D42-D97D90132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What another instructor would need to effectively deliver the module?</a:t>
            </a:r>
            <a:endParaRPr lang="en-MK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47A8B8-47AE-2C86-AAA2-7C1FB17F6D94}"/>
              </a:ext>
            </a:extLst>
          </p:cNvPr>
          <p:cNvSpPr/>
          <p:nvPr/>
        </p:nvSpPr>
        <p:spPr>
          <a:xfrm>
            <a:off x="0" y="4149080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409066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81CE2-DE00-F16F-E26F-9F4051FBC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Great Job!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3512-E887-AE74-7C4F-A1A5D02B7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K" dirty="0"/>
              <a:t>Now it is time to do some self-check… and try to win a prize </a:t>
            </a:r>
            <a:r>
              <a:rPr lang="en-MK" dirty="0">
                <a:sym typeface="Wingdings" pitchFamily="2" charset="2"/>
              </a:rPr>
              <a:t></a:t>
            </a:r>
            <a:endParaRPr lang="en-MK" dirty="0"/>
          </a:p>
        </p:txBody>
      </p:sp>
      <p:pic>
        <p:nvPicPr>
          <p:cNvPr id="5" name="Picture 4" descr="A qr code with numbers and a person holding a phone&#10;&#10;AI-generated content may be incorrect.">
            <a:extLst>
              <a:ext uri="{FF2B5EF4-FFF2-40B4-BE49-F238E27FC236}">
                <a16:creationId xmlns:a16="http://schemas.microsoft.com/office/drawing/2014/main" id="{5B8803EA-2F28-78D3-E09D-4E4E4343D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603" y="2492896"/>
            <a:ext cx="8972794" cy="368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E01D7-53DB-CD4B-9AD8-0F9E2BBF8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3"/>
            <a:ext cx="10515600" cy="1325563"/>
          </a:xfrm>
        </p:spPr>
        <p:txBody>
          <a:bodyPr/>
          <a:lstStyle/>
          <a:p>
            <a:r>
              <a:rPr lang="en-GB" dirty="0"/>
              <a:t>FAIR for ALL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8C561898-55C2-7F42-A80C-339A7AF66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2340283" y="1300924"/>
            <a:ext cx="2482387" cy="1453940"/>
            <a:chOff x="0" y="0"/>
            <a:chExt cx="9801" cy="6692"/>
          </a:xfrm>
          <a:solidFill>
            <a:schemeClr val="accent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曲线 948">
              <a:extLst>
                <a:ext uri="{FF2B5EF4-FFF2-40B4-BE49-F238E27FC236}">
                  <a16:creationId xmlns:a16="http://schemas.microsoft.com/office/drawing/2014/main" id="{93A860D1-67EB-6241-AD78-CA067578C108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7" name="曲线 948">
              <a:extLst>
                <a:ext uri="{FF2B5EF4-FFF2-40B4-BE49-F238E27FC236}">
                  <a16:creationId xmlns:a16="http://schemas.microsoft.com/office/drawing/2014/main" id="{4EE08257-F3A7-FB44-8568-71D7534AF3DE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8" name="曲线 950">
              <a:extLst>
                <a:ext uri="{FF2B5EF4-FFF2-40B4-BE49-F238E27FC236}">
                  <a16:creationId xmlns:a16="http://schemas.microsoft.com/office/drawing/2014/main" id="{F1F8078A-E705-2D40-9EE6-4AAF45E3ED36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8BDC6B13-83FF-694C-83BC-D9BD47698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7077840" y="1300924"/>
            <a:ext cx="2482387" cy="1453940"/>
            <a:chOff x="0" y="0"/>
            <a:chExt cx="9801" cy="6692"/>
          </a:xfrm>
          <a:solidFill>
            <a:schemeClr val="accent5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曲线 948">
              <a:extLst>
                <a:ext uri="{FF2B5EF4-FFF2-40B4-BE49-F238E27FC236}">
                  <a16:creationId xmlns:a16="http://schemas.microsoft.com/office/drawing/2014/main" id="{87624F84-B283-E24A-8C7F-DFDC8B569782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" name="曲线 948">
              <a:extLst>
                <a:ext uri="{FF2B5EF4-FFF2-40B4-BE49-F238E27FC236}">
                  <a16:creationId xmlns:a16="http://schemas.microsoft.com/office/drawing/2014/main" id="{CA295BD7-AADF-8F40-8F75-2F770FCA2ADF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曲线 950">
              <a:extLst>
                <a:ext uri="{FF2B5EF4-FFF2-40B4-BE49-F238E27FC236}">
                  <a16:creationId xmlns:a16="http://schemas.microsoft.com/office/drawing/2014/main" id="{E30A6051-96C3-2942-990C-62A83C7B6E2A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 Box 16">
            <a:extLst>
              <a:ext uri="{FF2B5EF4-FFF2-40B4-BE49-F238E27FC236}">
                <a16:creationId xmlns:a16="http://schemas.microsoft.com/office/drawing/2014/main" id="{B76F0364-CD11-7740-B5B8-ACE28C537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59" y="2951092"/>
            <a:ext cx="2772189" cy="431533"/>
          </a:xfrm>
          <a:prstGeom prst="rect">
            <a:avLst/>
          </a:prstGeom>
          <a:solidFill>
            <a:schemeClr val="accent6"/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FAIR for Learners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4" name="Rectangle 17" descr="Find training content that can be easily accessed using common applications. Come back and revisit whenever needed.&#13;&#10;">
            <a:extLst>
              <a:ext uri="{FF2B5EF4-FFF2-40B4-BE49-F238E27FC236}">
                <a16:creationId xmlns:a16="http://schemas.microsoft.com/office/drawing/2014/main" id="{85AF731A-5C5C-844C-80D8-935F7B580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59" y="3456368"/>
            <a:ext cx="2774921" cy="2515455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 Box 18">
            <a:extLst>
              <a:ext uri="{FF2B5EF4-FFF2-40B4-BE49-F238E27FC236}">
                <a16:creationId xmlns:a16="http://schemas.microsoft.com/office/drawing/2014/main" id="{205FE8D2-992E-B64C-9465-033EC2A0C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6797" y="2951092"/>
            <a:ext cx="2774921" cy="46977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Instructors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6" name="Rectangle 19" descr="Find existing training materials, access their editable versions, fully understand the context and reuse according to the licensing terms. &#13;&#10;">
            <a:extLst>
              <a:ext uri="{FF2B5EF4-FFF2-40B4-BE49-F238E27FC236}">
                <a16:creationId xmlns:a16="http://schemas.microsoft.com/office/drawing/2014/main" id="{F104522E-C024-8845-9C01-1FA5CE812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6797" y="3456368"/>
            <a:ext cx="2774921" cy="25154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 Box 20">
            <a:extLst>
              <a:ext uri="{FF2B5EF4-FFF2-40B4-BE49-F238E27FC236}">
                <a16:creationId xmlns:a16="http://schemas.microsoft.com/office/drawing/2014/main" id="{19E9EE82-60E7-B247-AF2E-7BBCEB14A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1118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E6017D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training content that can be easily </a:t>
            </a:r>
            <a:r>
              <a:rPr lang="en-US" b="1" dirty="0">
                <a:solidFill>
                  <a:srgbClr val="E6017D"/>
                </a:solidFill>
              </a:rPr>
              <a:t>accessed</a:t>
            </a:r>
            <a:r>
              <a:rPr lang="en-US" dirty="0">
                <a:solidFill>
                  <a:schemeClr val="bg1"/>
                </a:solidFill>
              </a:rPr>
              <a:t> using </a:t>
            </a:r>
            <a:r>
              <a:rPr lang="en-US" b="1" dirty="0">
                <a:solidFill>
                  <a:srgbClr val="E6017D"/>
                </a:solidFill>
              </a:rPr>
              <a:t>common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E6017D"/>
                </a:solidFill>
              </a:rPr>
              <a:t>applications</a:t>
            </a:r>
            <a:r>
              <a:rPr lang="en-US" dirty="0">
                <a:solidFill>
                  <a:schemeClr val="bg1"/>
                </a:solidFill>
              </a:rPr>
              <a:t>. Come back and </a:t>
            </a:r>
            <a:r>
              <a:rPr lang="en-US" b="1" dirty="0">
                <a:solidFill>
                  <a:srgbClr val="E6017D"/>
                </a:solidFill>
              </a:rPr>
              <a:t>revisit</a:t>
            </a:r>
            <a:r>
              <a:rPr lang="en-US" dirty="0">
                <a:solidFill>
                  <a:schemeClr val="bg1"/>
                </a:solidFill>
              </a:rPr>
              <a:t> whenever needed.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18" name="Oval 23" descr="+">
            <a:extLst>
              <a:ext uri="{FF2B5EF4-FFF2-40B4-BE49-F238E27FC236}">
                <a16:creationId xmlns:a16="http://schemas.microsoft.com/office/drawing/2014/main" id="{C13F68CE-AAF9-7547-8793-41FE8E39E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3955" y="2803832"/>
            <a:ext cx="1261368" cy="126265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fontAlgn="auto">
              <a:lnSpc>
                <a:spcPct val="130000"/>
              </a:lnSpc>
            </a:pPr>
            <a:endParaRPr lang="zh-CN" altLang="en-US" sz="1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WordArt 24">
            <a:extLst>
              <a:ext uri="{FF2B5EF4-FFF2-40B4-BE49-F238E27FC236}">
                <a16:creationId xmlns:a16="http://schemas.microsoft.com/office/drawing/2014/main" id="{0FAA879B-844B-9B42-8F9E-A495FE4F2828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718162" y="3127804"/>
            <a:ext cx="812955" cy="614714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900" b="1" noProof="1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zh-CN" altLang="en-US" sz="900" b="1" noProof="1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AA99905-BBBF-9C40-AE38-437155E1E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8422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7030A0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existing training materials, access their </a:t>
            </a:r>
            <a:r>
              <a:rPr lang="en-US" b="1" dirty="0">
                <a:solidFill>
                  <a:srgbClr val="7030A0"/>
                </a:solidFill>
              </a:rPr>
              <a:t>editable</a:t>
            </a:r>
            <a:r>
              <a:rPr lang="en-US" dirty="0">
                <a:solidFill>
                  <a:schemeClr val="bg1"/>
                </a:solidFill>
              </a:rPr>
              <a:t> versions, fully understand the </a:t>
            </a:r>
            <a:r>
              <a:rPr lang="en-US" b="1" dirty="0">
                <a:solidFill>
                  <a:srgbClr val="7030A0"/>
                </a:solidFill>
              </a:rPr>
              <a:t>context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rgbClr val="7030A0"/>
                </a:solidFill>
              </a:rPr>
              <a:t>reuse</a:t>
            </a:r>
            <a:r>
              <a:rPr lang="en-US" dirty="0">
                <a:solidFill>
                  <a:schemeClr val="bg1"/>
                </a:solidFill>
              </a:rPr>
              <a:t> according to the licensing terms. 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88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E7CD0C5-E853-4BC0-9433-040064DC1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5608" y="4756815"/>
            <a:ext cx="950057" cy="880199"/>
            <a:chOff x="5578525" y="4744090"/>
            <a:chExt cx="950057" cy="88019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" name="Rounded Rectangle 12">
              <a:extLst>
                <a:ext uri="{FF2B5EF4-FFF2-40B4-BE49-F238E27FC236}">
                  <a16:creationId xmlns:a16="http://schemas.microsoft.com/office/drawing/2014/main" id="{55D06BEA-7D4D-47AB-8F31-6AD76B8F00FB}"/>
                </a:ext>
              </a:extLst>
            </p:cNvPr>
            <p:cNvSpPr/>
            <p:nvPr/>
          </p:nvSpPr>
          <p:spPr>
            <a:xfrm rot="10800000" flipV="1">
              <a:off x="5578525" y="4744090"/>
              <a:ext cx="950057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" name="Rounded Rectangle 13">
              <a:extLst>
                <a:ext uri="{FF2B5EF4-FFF2-40B4-BE49-F238E27FC236}">
                  <a16:creationId xmlns:a16="http://schemas.microsoft.com/office/drawing/2014/main" id="{46277E2E-B2D5-40AE-9447-E7DC57A572EB}"/>
                </a:ext>
              </a:extLst>
            </p:cNvPr>
            <p:cNvSpPr/>
            <p:nvPr/>
          </p:nvSpPr>
          <p:spPr>
            <a:xfrm rot="10800000" flipV="1">
              <a:off x="5582715" y="4926417"/>
              <a:ext cx="941675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" name="Rounded Rectangle 14">
              <a:extLst>
                <a:ext uri="{FF2B5EF4-FFF2-40B4-BE49-F238E27FC236}">
                  <a16:creationId xmlns:a16="http://schemas.microsoft.com/office/drawing/2014/main" id="{7FCF7D4B-0C75-48BC-9C8E-EBE4F57C4F00}"/>
                </a:ext>
              </a:extLst>
            </p:cNvPr>
            <p:cNvSpPr/>
            <p:nvPr/>
          </p:nvSpPr>
          <p:spPr>
            <a:xfrm rot="10800000" flipV="1">
              <a:off x="5589702" y="5108743"/>
              <a:ext cx="927703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" name="Rounded Rectangle 15">
              <a:extLst>
                <a:ext uri="{FF2B5EF4-FFF2-40B4-BE49-F238E27FC236}">
                  <a16:creationId xmlns:a16="http://schemas.microsoft.com/office/drawing/2014/main" id="{2335A347-77EE-4DB5-9050-BD56CDC83A72}"/>
                </a:ext>
              </a:extLst>
            </p:cNvPr>
            <p:cNvSpPr/>
            <p:nvPr/>
          </p:nvSpPr>
          <p:spPr>
            <a:xfrm rot="10800000" flipV="1">
              <a:off x="5630853" y="5291069"/>
              <a:ext cx="845398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83BA2AC6-C1DE-44F7-953C-14A839F2653F}"/>
                </a:ext>
              </a:extLst>
            </p:cNvPr>
            <p:cNvSpPr/>
            <p:nvPr/>
          </p:nvSpPr>
          <p:spPr>
            <a:xfrm flipV="1">
              <a:off x="5790889" y="5473397"/>
              <a:ext cx="525329" cy="150892"/>
            </a:xfrm>
            <a:prstGeom prst="trapezoid">
              <a:avLst>
                <a:gd name="adj" fmla="val 11203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 descr="Just share">
            <a:extLst>
              <a:ext uri="{FF2B5EF4-FFF2-40B4-BE49-F238E27FC236}">
                <a16:creationId xmlns:a16="http://schemas.microsoft.com/office/drawing/2014/main" id="{217F4FD8-0134-408C-A032-DAF670B3CBCB}"/>
              </a:ext>
            </a:extLst>
          </p:cNvPr>
          <p:cNvGrpSpPr/>
          <p:nvPr/>
        </p:nvGrpSpPr>
        <p:grpSpPr>
          <a:xfrm>
            <a:off x="6924902" y="4318347"/>
            <a:ext cx="2291154" cy="1947279"/>
            <a:chOff x="7235639" y="4447055"/>
            <a:chExt cx="2291154" cy="1947279"/>
          </a:xfrm>
        </p:grpSpPr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8D9446AC-97A1-42BD-9308-F31F3A354CF2}"/>
                </a:ext>
              </a:extLst>
            </p:cNvPr>
            <p:cNvSpPr/>
            <p:nvPr/>
          </p:nvSpPr>
          <p:spPr>
            <a:xfrm rot="503268">
              <a:off x="8256623" y="522555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78C7F154-76AB-4CFD-86C4-85444AEB325A}"/>
                </a:ext>
              </a:extLst>
            </p:cNvPr>
            <p:cNvSpPr/>
            <p:nvPr/>
          </p:nvSpPr>
          <p:spPr>
            <a:xfrm rot="16200000">
              <a:off x="7338506" y="4379655"/>
              <a:ext cx="1342533" cy="1548267"/>
            </a:xfrm>
            <a:custGeom>
              <a:avLst/>
              <a:gdLst>
                <a:gd name="connsiteX0" fmla="*/ 1978647 w 1978647"/>
                <a:gd name="connsiteY0" fmla="*/ 572542 h 2281860"/>
                <a:gd name="connsiteX1" fmla="*/ 1978647 w 1978647"/>
                <a:gd name="connsiteY1" fmla="*/ 1469076 h 2281860"/>
                <a:gd name="connsiteX2" fmla="*/ 1861401 w 1978647"/>
                <a:gd name="connsiteY2" fmla="*/ 1469076 h 2281860"/>
                <a:gd name="connsiteX3" fmla="*/ 1830720 w 1978647"/>
                <a:gd name="connsiteY3" fmla="*/ 1431890 h 2281860"/>
                <a:gd name="connsiteX4" fmla="*/ 1649220 w 1978647"/>
                <a:gd name="connsiteY4" fmla="*/ 1356710 h 2281860"/>
                <a:gd name="connsiteX5" fmla="*/ 1392541 w 1978647"/>
                <a:gd name="connsiteY5" fmla="*/ 1613390 h 2281860"/>
                <a:gd name="connsiteX6" fmla="*/ 1649220 w 1978647"/>
                <a:gd name="connsiteY6" fmla="*/ 1870070 h 2281860"/>
                <a:gd name="connsiteX7" fmla="*/ 1830720 w 1978647"/>
                <a:gd name="connsiteY7" fmla="*/ 1794889 h 2281860"/>
                <a:gd name="connsiteX8" fmla="*/ 1861399 w 1978647"/>
                <a:gd name="connsiteY8" fmla="*/ 1757706 h 2281860"/>
                <a:gd name="connsiteX9" fmla="*/ 1978647 w 1978647"/>
                <a:gd name="connsiteY9" fmla="*/ 1757706 h 2281860"/>
                <a:gd name="connsiteX10" fmla="*/ 1978647 w 1978647"/>
                <a:gd name="connsiteY10" fmla="*/ 2281860 h 2281860"/>
                <a:gd name="connsiteX11" fmla="*/ 1930574 w 1978647"/>
                <a:gd name="connsiteY11" fmla="*/ 2274523 h 2281860"/>
                <a:gd name="connsiteX12" fmla="*/ 1166396 w 1978647"/>
                <a:gd name="connsiteY12" fmla="*/ 1908691 h 2281860"/>
                <a:gd name="connsiteX13" fmla="*/ 1050302 w 1978647"/>
                <a:gd name="connsiteY13" fmla="*/ 1803178 h 2281860"/>
                <a:gd name="connsiteX14" fmla="*/ 1041517 w 1978647"/>
                <a:gd name="connsiteY14" fmla="*/ 1795193 h 2281860"/>
                <a:gd name="connsiteX15" fmla="*/ 1016666 w 1978647"/>
                <a:gd name="connsiteY15" fmla="*/ 1767850 h 2281860"/>
                <a:gd name="connsiteX16" fmla="*/ 884257 w 1978647"/>
                <a:gd name="connsiteY16" fmla="*/ 1653571 h 2281860"/>
                <a:gd name="connsiteX17" fmla="*/ 640396 w 1978647"/>
                <a:gd name="connsiteY17" fmla="*/ 1487693 h 2281860"/>
                <a:gd name="connsiteX18" fmla="*/ 605269 w 1978647"/>
                <a:gd name="connsiteY18" fmla="*/ 1468768 h 2281860"/>
                <a:gd name="connsiteX19" fmla="*/ 527752 w 1978647"/>
                <a:gd name="connsiteY19" fmla="*/ 1427005 h 2281860"/>
                <a:gd name="connsiteX20" fmla="*/ 141742 w 1978647"/>
                <a:gd name="connsiteY20" fmla="*/ 1282824 h 2281860"/>
                <a:gd name="connsiteX21" fmla="*/ 0 w 1978647"/>
                <a:gd name="connsiteY21" fmla="*/ 1131897 h 2281860"/>
                <a:gd name="connsiteX22" fmla="*/ 0 w 1978647"/>
                <a:gd name="connsiteY22" fmla="*/ 572542 h 2281860"/>
                <a:gd name="connsiteX23" fmla="*/ 951996 w 1978647"/>
                <a:gd name="connsiteY23" fmla="*/ 572542 h 2281860"/>
                <a:gd name="connsiteX24" fmla="*/ 951996 w 1978647"/>
                <a:gd name="connsiteY24" fmla="*/ 395586 h 2281860"/>
                <a:gd name="connsiteX25" fmla="*/ 901003 w 1978647"/>
                <a:gd name="connsiteY25" fmla="*/ 361546 h 2281860"/>
                <a:gd name="connsiteX26" fmla="*/ 838351 w 1978647"/>
                <a:gd name="connsiteY26" fmla="*/ 211788 h 2281860"/>
                <a:gd name="connsiteX27" fmla="*/ 1052257 w 1978647"/>
                <a:gd name="connsiteY27" fmla="*/ 0 h 2281860"/>
                <a:gd name="connsiteX28" fmla="*/ 1266163 w 1978647"/>
                <a:gd name="connsiteY28" fmla="*/ 211788 h 2281860"/>
                <a:gd name="connsiteX29" fmla="*/ 1203511 w 1978647"/>
                <a:gd name="connsiteY29" fmla="*/ 361546 h 2281860"/>
                <a:gd name="connsiteX30" fmla="*/ 1152518 w 1978647"/>
                <a:gd name="connsiteY30" fmla="*/ 395586 h 2281860"/>
                <a:gd name="connsiteX31" fmla="*/ 1152518 w 1978647"/>
                <a:gd name="connsiteY31" fmla="*/ 572542 h 228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78647" h="2281860">
                  <a:moveTo>
                    <a:pt x="1978647" y="572542"/>
                  </a:moveTo>
                  <a:lnTo>
                    <a:pt x="1978647" y="1469076"/>
                  </a:lnTo>
                  <a:lnTo>
                    <a:pt x="1861401" y="1469076"/>
                  </a:lnTo>
                  <a:lnTo>
                    <a:pt x="1830720" y="1431890"/>
                  </a:lnTo>
                  <a:cubicBezTo>
                    <a:pt x="1784270" y="1385440"/>
                    <a:pt x="1720101" y="1356710"/>
                    <a:pt x="1649220" y="1356710"/>
                  </a:cubicBezTo>
                  <a:cubicBezTo>
                    <a:pt x="1507460" y="1356710"/>
                    <a:pt x="1392541" y="1471629"/>
                    <a:pt x="1392541" y="1613390"/>
                  </a:cubicBezTo>
                  <a:cubicBezTo>
                    <a:pt x="1392541" y="1755150"/>
                    <a:pt x="1507460" y="1870070"/>
                    <a:pt x="1649220" y="1870070"/>
                  </a:cubicBezTo>
                  <a:cubicBezTo>
                    <a:pt x="1720101" y="1870070"/>
                    <a:pt x="1784270" y="1841340"/>
                    <a:pt x="1830720" y="1794889"/>
                  </a:cubicBezTo>
                  <a:lnTo>
                    <a:pt x="1861399" y="1757706"/>
                  </a:lnTo>
                  <a:lnTo>
                    <a:pt x="1978647" y="1757706"/>
                  </a:lnTo>
                  <a:lnTo>
                    <a:pt x="1978647" y="2281860"/>
                  </a:lnTo>
                  <a:lnTo>
                    <a:pt x="1930574" y="2274523"/>
                  </a:lnTo>
                  <a:cubicBezTo>
                    <a:pt x="1644387" y="2215961"/>
                    <a:pt x="1383522" y="2087879"/>
                    <a:pt x="1166396" y="1908691"/>
                  </a:cubicBezTo>
                  <a:lnTo>
                    <a:pt x="1050302" y="1803178"/>
                  </a:lnTo>
                  <a:lnTo>
                    <a:pt x="1041517" y="1795193"/>
                  </a:lnTo>
                  <a:lnTo>
                    <a:pt x="1016666" y="1767850"/>
                  </a:lnTo>
                  <a:lnTo>
                    <a:pt x="884257" y="1653571"/>
                  </a:lnTo>
                  <a:cubicBezTo>
                    <a:pt x="800248" y="1587335"/>
                    <a:pt x="718024" y="1532745"/>
                    <a:pt x="640396" y="1487693"/>
                  </a:cubicBezTo>
                  <a:lnTo>
                    <a:pt x="605269" y="1468768"/>
                  </a:lnTo>
                  <a:lnTo>
                    <a:pt x="527752" y="1427005"/>
                  </a:lnTo>
                  <a:cubicBezTo>
                    <a:pt x="346930" y="1336902"/>
                    <a:pt x="203618" y="1299823"/>
                    <a:pt x="141742" y="1282824"/>
                  </a:cubicBezTo>
                  <a:cubicBezTo>
                    <a:pt x="1243" y="1247435"/>
                    <a:pt x="6217" y="1193397"/>
                    <a:pt x="0" y="1131897"/>
                  </a:cubicBezTo>
                  <a:lnTo>
                    <a:pt x="0" y="572542"/>
                  </a:lnTo>
                  <a:lnTo>
                    <a:pt x="951996" y="572542"/>
                  </a:lnTo>
                  <a:lnTo>
                    <a:pt x="951996" y="395586"/>
                  </a:lnTo>
                  <a:lnTo>
                    <a:pt x="901003" y="361546"/>
                  </a:lnTo>
                  <a:cubicBezTo>
                    <a:pt x="862294" y="323220"/>
                    <a:pt x="838351" y="270273"/>
                    <a:pt x="838351" y="211788"/>
                  </a:cubicBezTo>
                  <a:cubicBezTo>
                    <a:pt x="838351" y="94821"/>
                    <a:pt x="934120" y="0"/>
                    <a:pt x="1052257" y="0"/>
                  </a:cubicBezTo>
                  <a:cubicBezTo>
                    <a:pt x="1170394" y="0"/>
                    <a:pt x="1266163" y="94821"/>
                    <a:pt x="1266163" y="211788"/>
                  </a:cubicBezTo>
                  <a:cubicBezTo>
                    <a:pt x="1266163" y="270273"/>
                    <a:pt x="1242220" y="323220"/>
                    <a:pt x="1203511" y="361546"/>
                  </a:cubicBezTo>
                  <a:lnTo>
                    <a:pt x="1152518" y="395586"/>
                  </a:lnTo>
                  <a:lnTo>
                    <a:pt x="1152518" y="57254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7D725698-85AF-4866-95B3-1D46EBF4A96F}"/>
                </a:ext>
              </a:extLst>
            </p:cNvPr>
            <p:cNvSpPr/>
            <p:nvPr/>
          </p:nvSpPr>
          <p:spPr>
            <a:xfrm rot="929823">
              <a:off x="8189056" y="498343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F1E7E3-A6A5-43CE-A489-214C728E2DB8}"/>
                </a:ext>
              </a:extLst>
            </p:cNvPr>
            <p:cNvGrpSpPr/>
            <p:nvPr/>
          </p:nvGrpSpPr>
          <p:grpSpPr>
            <a:xfrm rot="503268" flipH="1">
              <a:off x="8432566" y="4593165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E4976A5-00A6-4761-BDB8-6AF916056130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1">
                <a:extLst>
                  <a:ext uri="{FF2B5EF4-FFF2-40B4-BE49-F238E27FC236}">
                    <a16:creationId xmlns:a16="http://schemas.microsoft.com/office/drawing/2014/main" id="{3EA5D551-ED99-48D1-BC94-6F5FE1CA19EA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49">
                <a:extLst>
                  <a:ext uri="{FF2B5EF4-FFF2-40B4-BE49-F238E27FC236}">
                    <a16:creationId xmlns:a16="http://schemas.microsoft.com/office/drawing/2014/main" id="{57516F9A-D388-4B3A-856C-907AFDF9C966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0D3271-8CE7-4162-B3EE-FD767B33703A}"/>
                </a:ext>
              </a:extLst>
            </p:cNvPr>
            <p:cNvSpPr/>
            <p:nvPr/>
          </p:nvSpPr>
          <p:spPr>
            <a:xfrm>
              <a:off x="7985364" y="6255328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44F2C2-C5EB-4961-AF3E-F27C87BFC8EC}"/>
                </a:ext>
              </a:extLst>
            </p:cNvPr>
            <p:cNvSpPr/>
            <p:nvPr/>
          </p:nvSpPr>
          <p:spPr>
            <a:xfrm rot="5400000">
              <a:off x="7199301" y="4924430"/>
              <a:ext cx="13548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Just share</a:t>
              </a:r>
            </a:p>
          </p:txBody>
        </p:sp>
      </p:grpSp>
      <p:grpSp>
        <p:nvGrpSpPr>
          <p:cNvPr id="21" name="Group 20" descr="Quick Fix">
            <a:extLst>
              <a:ext uri="{FF2B5EF4-FFF2-40B4-BE49-F238E27FC236}">
                <a16:creationId xmlns:a16="http://schemas.microsoft.com/office/drawing/2014/main" id="{EC66D9A6-24AA-4B42-87F6-7B0ECA8DA00A}"/>
              </a:ext>
            </a:extLst>
          </p:cNvPr>
          <p:cNvGrpSpPr/>
          <p:nvPr/>
        </p:nvGrpSpPr>
        <p:grpSpPr>
          <a:xfrm>
            <a:off x="3934074" y="2962730"/>
            <a:ext cx="1996855" cy="2191131"/>
            <a:chOff x="4244811" y="3091438"/>
            <a:chExt cx="1996855" cy="2191131"/>
          </a:xfrm>
        </p:grpSpPr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B7DF32CB-B63D-4DA7-965E-33D456634B64}"/>
                </a:ext>
              </a:extLst>
            </p:cNvPr>
            <p:cNvSpPr/>
            <p:nvPr/>
          </p:nvSpPr>
          <p:spPr>
            <a:xfrm rot="21343062" flipH="1">
              <a:off x="4829781" y="410594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DBE7CD8A-F2EC-4A4F-9C95-238DD862F2BE}"/>
                </a:ext>
              </a:extLst>
            </p:cNvPr>
            <p:cNvSpPr/>
            <p:nvPr/>
          </p:nvSpPr>
          <p:spPr>
            <a:xfrm rot="16200000">
              <a:off x="4793672" y="3379642"/>
              <a:ext cx="1736197" cy="1159790"/>
            </a:xfrm>
            <a:custGeom>
              <a:avLst/>
              <a:gdLst>
                <a:gd name="connsiteX0" fmla="*/ 2558836 w 2558836"/>
                <a:gd name="connsiteY0" fmla="*/ 790190 h 1709316"/>
                <a:gd name="connsiteX1" fmla="*/ 2347048 w 2558836"/>
                <a:gd name="connsiteY1" fmla="*/ 1004096 h 1709316"/>
                <a:gd name="connsiteX2" fmla="*/ 2197290 w 2558836"/>
                <a:gd name="connsiteY2" fmla="*/ 941443 h 1709316"/>
                <a:gd name="connsiteX3" fmla="*/ 2163251 w 2558836"/>
                <a:gd name="connsiteY3" fmla="*/ 890451 h 1709316"/>
                <a:gd name="connsiteX4" fmla="*/ 1978646 w 2558836"/>
                <a:gd name="connsiteY4" fmla="*/ 890451 h 1709316"/>
                <a:gd name="connsiteX5" fmla="*/ 1978647 w 2558836"/>
                <a:gd name="connsiteY5" fmla="*/ 1709316 h 1709316"/>
                <a:gd name="connsiteX6" fmla="*/ 1196571 w 2558836"/>
                <a:gd name="connsiteY6" fmla="*/ 1709316 h 1709316"/>
                <a:gd name="connsiteX7" fmla="*/ 1196571 w 2558836"/>
                <a:gd name="connsiteY7" fmla="*/ 1602366 h 1709316"/>
                <a:gd name="connsiteX8" fmla="*/ 1233757 w 2558836"/>
                <a:gd name="connsiteY8" fmla="*/ 1571685 h 1709316"/>
                <a:gd name="connsiteX9" fmla="*/ 1308936 w 2558836"/>
                <a:gd name="connsiteY9" fmla="*/ 1390185 h 1709316"/>
                <a:gd name="connsiteX10" fmla="*/ 1052256 w 2558836"/>
                <a:gd name="connsiteY10" fmla="*/ 1133506 h 1709316"/>
                <a:gd name="connsiteX11" fmla="*/ 795577 w 2558836"/>
                <a:gd name="connsiteY11" fmla="*/ 1390185 h 1709316"/>
                <a:gd name="connsiteX12" fmla="*/ 870757 w 2558836"/>
                <a:gd name="connsiteY12" fmla="*/ 1571685 h 1709316"/>
                <a:gd name="connsiteX13" fmla="*/ 907940 w 2558836"/>
                <a:gd name="connsiteY13" fmla="*/ 1602364 h 1709316"/>
                <a:gd name="connsiteX14" fmla="*/ 907940 w 2558836"/>
                <a:gd name="connsiteY14" fmla="*/ 1709316 h 1709316"/>
                <a:gd name="connsiteX15" fmla="*/ 0 w 2558836"/>
                <a:gd name="connsiteY15" fmla="*/ 1709316 h 1709316"/>
                <a:gd name="connsiteX16" fmla="*/ 0 w 2558836"/>
                <a:gd name="connsiteY16" fmla="*/ 1215379 h 1709316"/>
                <a:gd name="connsiteX17" fmla="*/ 152933 w 2558836"/>
                <a:gd name="connsiteY17" fmla="*/ 970980 h 1709316"/>
                <a:gd name="connsiteX18" fmla="*/ 575035 w 2558836"/>
                <a:gd name="connsiteY18" fmla="*/ 818365 h 1709316"/>
                <a:gd name="connsiteX19" fmla="*/ 622028 w 2558836"/>
                <a:gd name="connsiteY19" fmla="*/ 792263 h 1709316"/>
                <a:gd name="connsiteX20" fmla="*/ 672881 w 2558836"/>
                <a:gd name="connsiteY20" fmla="*/ 764016 h 1709316"/>
                <a:gd name="connsiteX21" fmla="*/ 878456 w 2558836"/>
                <a:gd name="connsiteY21" fmla="*/ 626182 h 1709316"/>
                <a:gd name="connsiteX22" fmla="*/ 1015277 w 2558836"/>
                <a:gd name="connsiteY22" fmla="*/ 515538 h 1709316"/>
                <a:gd name="connsiteX23" fmla="*/ 1041517 w 2558836"/>
                <a:gd name="connsiteY23" fmla="*/ 486667 h 1709316"/>
                <a:gd name="connsiteX24" fmla="*/ 1042026 w 2558836"/>
                <a:gd name="connsiteY24" fmla="*/ 486205 h 1709316"/>
                <a:gd name="connsiteX25" fmla="*/ 1166396 w 2558836"/>
                <a:gd name="connsiteY25" fmla="*/ 373169 h 1709316"/>
                <a:gd name="connsiteX26" fmla="*/ 1930574 w 2558836"/>
                <a:gd name="connsiteY26" fmla="*/ 7336 h 1709316"/>
                <a:gd name="connsiteX27" fmla="*/ 1978646 w 2558836"/>
                <a:gd name="connsiteY27" fmla="*/ 0 h 1709316"/>
                <a:gd name="connsiteX28" fmla="*/ 1978646 w 2558836"/>
                <a:gd name="connsiteY28" fmla="*/ 689929 h 1709316"/>
                <a:gd name="connsiteX29" fmla="*/ 2163251 w 2558836"/>
                <a:gd name="connsiteY29" fmla="*/ 689929 h 1709316"/>
                <a:gd name="connsiteX30" fmla="*/ 2197290 w 2558836"/>
                <a:gd name="connsiteY30" fmla="*/ 638936 h 1709316"/>
                <a:gd name="connsiteX31" fmla="*/ 2347048 w 2558836"/>
                <a:gd name="connsiteY31" fmla="*/ 576284 h 1709316"/>
                <a:gd name="connsiteX32" fmla="*/ 2558836 w 2558836"/>
                <a:gd name="connsiteY32" fmla="*/ 790190 h 170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558836" h="1709316">
                  <a:moveTo>
                    <a:pt x="2558836" y="790190"/>
                  </a:moveTo>
                  <a:cubicBezTo>
                    <a:pt x="2558836" y="908327"/>
                    <a:pt x="2464015" y="1004096"/>
                    <a:pt x="2347048" y="1004096"/>
                  </a:cubicBezTo>
                  <a:cubicBezTo>
                    <a:pt x="2288564" y="1004096"/>
                    <a:pt x="2235617" y="980153"/>
                    <a:pt x="2197290" y="941443"/>
                  </a:cubicBezTo>
                  <a:lnTo>
                    <a:pt x="2163251" y="890451"/>
                  </a:lnTo>
                  <a:lnTo>
                    <a:pt x="1978646" y="890451"/>
                  </a:lnTo>
                  <a:lnTo>
                    <a:pt x="1978647" y="1709316"/>
                  </a:lnTo>
                  <a:lnTo>
                    <a:pt x="1196571" y="1709316"/>
                  </a:lnTo>
                  <a:lnTo>
                    <a:pt x="1196571" y="1602366"/>
                  </a:lnTo>
                  <a:lnTo>
                    <a:pt x="1233757" y="1571685"/>
                  </a:lnTo>
                  <a:cubicBezTo>
                    <a:pt x="1280206" y="1525235"/>
                    <a:pt x="1308936" y="1461065"/>
                    <a:pt x="1308936" y="1390185"/>
                  </a:cubicBezTo>
                  <a:cubicBezTo>
                    <a:pt x="1308936" y="1248425"/>
                    <a:pt x="1194017" y="1133506"/>
                    <a:pt x="1052256" y="1133506"/>
                  </a:cubicBezTo>
                  <a:cubicBezTo>
                    <a:pt x="910496" y="1133506"/>
                    <a:pt x="795577" y="1248425"/>
                    <a:pt x="795577" y="1390185"/>
                  </a:cubicBezTo>
                  <a:cubicBezTo>
                    <a:pt x="795577" y="1461065"/>
                    <a:pt x="824306" y="1525235"/>
                    <a:pt x="870757" y="1571685"/>
                  </a:cubicBezTo>
                  <a:lnTo>
                    <a:pt x="907940" y="1602364"/>
                  </a:lnTo>
                  <a:lnTo>
                    <a:pt x="907940" y="1709316"/>
                  </a:lnTo>
                  <a:lnTo>
                    <a:pt x="0" y="1709316"/>
                  </a:lnTo>
                  <a:lnTo>
                    <a:pt x="0" y="1215379"/>
                  </a:lnTo>
                  <a:cubicBezTo>
                    <a:pt x="2487" y="1077961"/>
                    <a:pt x="-6217" y="1000226"/>
                    <a:pt x="152933" y="970980"/>
                  </a:cubicBezTo>
                  <a:cubicBezTo>
                    <a:pt x="271299" y="947667"/>
                    <a:pt x="415074" y="901406"/>
                    <a:pt x="575035" y="818365"/>
                  </a:cubicBezTo>
                  <a:lnTo>
                    <a:pt x="622028" y="792263"/>
                  </a:lnTo>
                  <a:lnTo>
                    <a:pt x="672881" y="764016"/>
                  </a:lnTo>
                  <a:cubicBezTo>
                    <a:pt x="739308" y="724694"/>
                    <a:pt x="808030" y="679044"/>
                    <a:pt x="878456" y="626182"/>
                  </a:cubicBezTo>
                  <a:lnTo>
                    <a:pt x="1015277" y="515538"/>
                  </a:lnTo>
                  <a:lnTo>
                    <a:pt x="1041517" y="486667"/>
                  </a:lnTo>
                  <a:lnTo>
                    <a:pt x="1042026" y="486205"/>
                  </a:lnTo>
                  <a:lnTo>
                    <a:pt x="1166396" y="373169"/>
                  </a:lnTo>
                  <a:cubicBezTo>
                    <a:pt x="1383522" y="193981"/>
                    <a:pt x="1644387" y="65898"/>
                    <a:pt x="1930574" y="7336"/>
                  </a:cubicBezTo>
                  <a:lnTo>
                    <a:pt x="1978646" y="0"/>
                  </a:lnTo>
                  <a:lnTo>
                    <a:pt x="1978646" y="689929"/>
                  </a:lnTo>
                  <a:lnTo>
                    <a:pt x="2163251" y="689929"/>
                  </a:lnTo>
                  <a:lnTo>
                    <a:pt x="2197290" y="638936"/>
                  </a:lnTo>
                  <a:cubicBezTo>
                    <a:pt x="2235617" y="600227"/>
                    <a:pt x="2288564" y="576284"/>
                    <a:pt x="2347048" y="576284"/>
                  </a:cubicBezTo>
                  <a:cubicBezTo>
                    <a:pt x="2464015" y="576284"/>
                    <a:pt x="2558836" y="672053"/>
                    <a:pt x="2558836" y="790190"/>
                  </a:cubicBezTo>
                  <a:close/>
                </a:path>
              </a:pathLst>
            </a:custGeom>
            <a:solidFill>
              <a:srgbClr val="E6017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9">
              <a:extLst>
                <a:ext uri="{FF2B5EF4-FFF2-40B4-BE49-F238E27FC236}">
                  <a16:creationId xmlns:a16="http://schemas.microsoft.com/office/drawing/2014/main" id="{A154CBF9-76D4-49BA-BB5B-95E67E5C68A5}"/>
                </a:ext>
              </a:extLst>
            </p:cNvPr>
            <p:cNvSpPr/>
            <p:nvPr/>
          </p:nvSpPr>
          <p:spPr>
            <a:xfrm rot="20916507" flipH="1">
              <a:off x="4952566" y="387064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12DAFA-6ECB-4813-9DC3-458EF0F35D6A}"/>
                </a:ext>
              </a:extLst>
            </p:cNvPr>
            <p:cNvGrpSpPr/>
            <p:nvPr/>
          </p:nvGrpSpPr>
          <p:grpSpPr>
            <a:xfrm rot="21343062">
              <a:off x="4439969" y="3453274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115C4BDC-D70B-4964-88F0-7CC8CF728C6F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tangle 1">
                <a:extLst>
                  <a:ext uri="{FF2B5EF4-FFF2-40B4-BE49-F238E27FC236}">
                    <a16:creationId xmlns:a16="http://schemas.microsoft.com/office/drawing/2014/main" id="{24309CF6-06CF-4117-9769-48AB0367DA5B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73">
                <a:extLst>
                  <a:ext uri="{FF2B5EF4-FFF2-40B4-BE49-F238E27FC236}">
                    <a16:creationId xmlns:a16="http://schemas.microsoft.com/office/drawing/2014/main" id="{6D35BC6C-DC36-4F49-AA54-3B9BE72D4592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2D71BD9-1FF6-49BB-A062-DEA12F44E5BE}"/>
                </a:ext>
              </a:extLst>
            </p:cNvPr>
            <p:cNvSpPr/>
            <p:nvPr/>
          </p:nvSpPr>
          <p:spPr>
            <a:xfrm>
              <a:off x="4244811" y="5143563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EB2D29-5692-4A74-A015-351CDDB3699A}"/>
                </a:ext>
              </a:extLst>
            </p:cNvPr>
            <p:cNvSpPr/>
            <p:nvPr/>
          </p:nvSpPr>
          <p:spPr>
            <a:xfrm>
              <a:off x="5254609" y="3512128"/>
              <a:ext cx="86914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Quick</a:t>
              </a:r>
              <a:b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</a:br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Fix</a:t>
              </a:r>
            </a:p>
          </p:txBody>
        </p:sp>
      </p:grpSp>
      <p:grpSp>
        <p:nvGrpSpPr>
          <p:cNvPr id="31" name="Group 30" descr="Fast">
            <a:extLst>
              <a:ext uri="{FF2B5EF4-FFF2-40B4-BE49-F238E27FC236}">
                <a16:creationId xmlns:a16="http://schemas.microsoft.com/office/drawing/2014/main" id="{3B6429BC-9912-421B-835A-A9A2421669BC}"/>
              </a:ext>
            </a:extLst>
          </p:cNvPr>
          <p:cNvGrpSpPr/>
          <p:nvPr/>
        </p:nvGrpSpPr>
        <p:grpSpPr>
          <a:xfrm>
            <a:off x="1883862" y="2202184"/>
            <a:ext cx="2655580" cy="2045904"/>
            <a:chOff x="2194599" y="2330892"/>
            <a:chExt cx="2655580" cy="204590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6A580D6-21AD-413B-AC8C-BF68369E0DEC}"/>
                </a:ext>
              </a:extLst>
            </p:cNvPr>
            <p:cNvSpPr/>
            <p:nvPr/>
          </p:nvSpPr>
          <p:spPr>
            <a:xfrm>
              <a:off x="2194599" y="4237790"/>
              <a:ext cx="1541429" cy="139006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E3F5508-2C57-4F3A-BC2C-DB0E13895E11}"/>
                </a:ext>
              </a:extLst>
            </p:cNvPr>
            <p:cNvSpPr/>
            <p:nvPr/>
          </p:nvSpPr>
          <p:spPr>
            <a:xfrm flipH="1">
              <a:off x="2862199" y="327687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ED425B1E-54E4-447E-A353-6AA2173C39CC}"/>
                </a:ext>
              </a:extLst>
            </p:cNvPr>
            <p:cNvSpPr/>
            <p:nvPr/>
          </p:nvSpPr>
          <p:spPr>
            <a:xfrm rot="14802283">
              <a:off x="3377353" y="2233211"/>
              <a:ext cx="1375145" cy="1570507"/>
            </a:xfrm>
            <a:custGeom>
              <a:avLst/>
              <a:gdLst>
                <a:gd name="connsiteX0" fmla="*/ 2026711 w 2026711"/>
                <a:gd name="connsiteY0" fmla="*/ 1737708 h 2314638"/>
                <a:gd name="connsiteX1" fmla="*/ 1090689 w 2026711"/>
                <a:gd name="connsiteY1" fmla="*/ 1737708 h 2314638"/>
                <a:gd name="connsiteX2" fmla="*/ 1090689 w 2026711"/>
                <a:gd name="connsiteY2" fmla="*/ 1919052 h 2314638"/>
                <a:gd name="connsiteX3" fmla="*/ 1141681 w 2026711"/>
                <a:gd name="connsiteY3" fmla="*/ 1953091 h 2314638"/>
                <a:gd name="connsiteX4" fmla="*/ 1204333 w 2026711"/>
                <a:gd name="connsiteY4" fmla="*/ 2102849 h 2314638"/>
                <a:gd name="connsiteX5" fmla="*/ 990427 w 2026711"/>
                <a:gd name="connsiteY5" fmla="*/ 2314638 h 2314638"/>
                <a:gd name="connsiteX6" fmla="*/ 776522 w 2026711"/>
                <a:gd name="connsiteY6" fmla="*/ 2102849 h 2314638"/>
                <a:gd name="connsiteX7" fmla="*/ 839175 w 2026711"/>
                <a:gd name="connsiteY7" fmla="*/ 1953091 h 2314638"/>
                <a:gd name="connsiteX8" fmla="*/ 890167 w 2026711"/>
                <a:gd name="connsiteY8" fmla="*/ 1919052 h 2314638"/>
                <a:gd name="connsiteX9" fmla="*/ 890167 w 2026711"/>
                <a:gd name="connsiteY9" fmla="*/ 1737708 h 2314638"/>
                <a:gd name="connsiteX10" fmla="*/ 0 w 2026711"/>
                <a:gd name="connsiteY10" fmla="*/ 1737707 h 2314638"/>
                <a:gd name="connsiteX11" fmla="*/ 0 w 2026711"/>
                <a:gd name="connsiteY11" fmla="*/ 962894 h 2314638"/>
                <a:gd name="connsiteX12" fmla="*/ 119131 w 2026711"/>
                <a:gd name="connsiteY12" fmla="*/ 962894 h 2314638"/>
                <a:gd name="connsiteX13" fmla="*/ 149812 w 2026711"/>
                <a:gd name="connsiteY13" fmla="*/ 1000080 h 2314638"/>
                <a:gd name="connsiteX14" fmla="*/ 331312 w 2026711"/>
                <a:gd name="connsiteY14" fmla="*/ 1075259 h 2314638"/>
                <a:gd name="connsiteX15" fmla="*/ 587991 w 2026711"/>
                <a:gd name="connsiteY15" fmla="*/ 818579 h 2314638"/>
                <a:gd name="connsiteX16" fmla="*/ 331312 w 2026711"/>
                <a:gd name="connsiteY16" fmla="*/ 561900 h 2314638"/>
                <a:gd name="connsiteX17" fmla="*/ 149812 w 2026711"/>
                <a:gd name="connsiteY17" fmla="*/ 637080 h 2314638"/>
                <a:gd name="connsiteX18" fmla="*/ 119133 w 2026711"/>
                <a:gd name="connsiteY18" fmla="*/ 674263 h 2314638"/>
                <a:gd name="connsiteX19" fmla="*/ 0 w 2026711"/>
                <a:gd name="connsiteY19" fmla="*/ 674263 h 2314638"/>
                <a:gd name="connsiteX20" fmla="*/ 0 w 2026711"/>
                <a:gd name="connsiteY20" fmla="*/ 22730 h 2314638"/>
                <a:gd name="connsiteX21" fmla="*/ 89446 w 2026711"/>
                <a:gd name="connsiteY21" fmla="*/ 9079 h 2314638"/>
                <a:gd name="connsiteX22" fmla="*/ 269244 w 2026711"/>
                <a:gd name="connsiteY22" fmla="*/ 0 h 2314638"/>
                <a:gd name="connsiteX23" fmla="*/ 953739 w 2026711"/>
                <a:gd name="connsiteY23" fmla="*/ 138194 h 2314638"/>
                <a:gd name="connsiteX24" fmla="*/ 1002074 w 2026711"/>
                <a:gd name="connsiteY24" fmla="*/ 161478 h 2314638"/>
                <a:gd name="connsiteX25" fmla="*/ 1107458 w 2026711"/>
                <a:gd name="connsiteY25" fmla="*/ 212245 h 2314638"/>
                <a:gd name="connsiteX26" fmla="*/ 1626202 w 2026711"/>
                <a:gd name="connsiteY26" fmla="*/ 639938 h 2314638"/>
                <a:gd name="connsiteX27" fmla="*/ 1715879 w 2026711"/>
                <a:gd name="connsiteY27" fmla="*/ 759862 h 2314638"/>
                <a:gd name="connsiteX28" fmla="*/ 1727435 w 2026711"/>
                <a:gd name="connsiteY28" fmla="*/ 775315 h 2314638"/>
                <a:gd name="connsiteX29" fmla="*/ 2018682 w 2026711"/>
                <a:gd name="connsiteY29" fmla="*/ 1578721 h 231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26711" h="2314638">
                  <a:moveTo>
                    <a:pt x="2026711" y="1737708"/>
                  </a:moveTo>
                  <a:lnTo>
                    <a:pt x="1090689" y="1737708"/>
                  </a:lnTo>
                  <a:lnTo>
                    <a:pt x="1090689" y="1919052"/>
                  </a:lnTo>
                  <a:lnTo>
                    <a:pt x="1141681" y="1953091"/>
                  </a:lnTo>
                  <a:cubicBezTo>
                    <a:pt x="1180391" y="1991418"/>
                    <a:pt x="1204333" y="2044365"/>
                    <a:pt x="1204333" y="2102849"/>
                  </a:cubicBezTo>
                  <a:cubicBezTo>
                    <a:pt x="1204333" y="2219817"/>
                    <a:pt x="1108564" y="2314638"/>
                    <a:pt x="990427" y="2314638"/>
                  </a:cubicBezTo>
                  <a:cubicBezTo>
                    <a:pt x="872291" y="2314638"/>
                    <a:pt x="776522" y="2219817"/>
                    <a:pt x="776522" y="2102849"/>
                  </a:cubicBezTo>
                  <a:cubicBezTo>
                    <a:pt x="776522" y="2044365"/>
                    <a:pt x="800466" y="1991418"/>
                    <a:pt x="839175" y="1953091"/>
                  </a:cubicBezTo>
                  <a:lnTo>
                    <a:pt x="890167" y="1919052"/>
                  </a:lnTo>
                  <a:lnTo>
                    <a:pt x="890167" y="1737708"/>
                  </a:lnTo>
                  <a:lnTo>
                    <a:pt x="0" y="1737707"/>
                  </a:lnTo>
                  <a:lnTo>
                    <a:pt x="0" y="962894"/>
                  </a:lnTo>
                  <a:lnTo>
                    <a:pt x="119131" y="962894"/>
                  </a:lnTo>
                  <a:lnTo>
                    <a:pt x="149812" y="1000080"/>
                  </a:lnTo>
                  <a:cubicBezTo>
                    <a:pt x="196262" y="1046530"/>
                    <a:pt x="260432" y="1075259"/>
                    <a:pt x="331312" y="1075259"/>
                  </a:cubicBezTo>
                  <a:cubicBezTo>
                    <a:pt x="473072" y="1075259"/>
                    <a:pt x="587991" y="960340"/>
                    <a:pt x="587991" y="818579"/>
                  </a:cubicBezTo>
                  <a:cubicBezTo>
                    <a:pt x="587991" y="676819"/>
                    <a:pt x="473072" y="561900"/>
                    <a:pt x="331312" y="561900"/>
                  </a:cubicBezTo>
                  <a:cubicBezTo>
                    <a:pt x="260432" y="561900"/>
                    <a:pt x="196262" y="590629"/>
                    <a:pt x="149812" y="637080"/>
                  </a:cubicBezTo>
                  <a:lnTo>
                    <a:pt x="119133" y="674263"/>
                  </a:lnTo>
                  <a:lnTo>
                    <a:pt x="0" y="674263"/>
                  </a:lnTo>
                  <a:lnTo>
                    <a:pt x="0" y="22730"/>
                  </a:lnTo>
                  <a:lnTo>
                    <a:pt x="89446" y="9079"/>
                  </a:lnTo>
                  <a:cubicBezTo>
                    <a:pt x="148562" y="3076"/>
                    <a:pt x="208544" y="0"/>
                    <a:pt x="269244" y="0"/>
                  </a:cubicBezTo>
                  <a:cubicBezTo>
                    <a:pt x="512044" y="0"/>
                    <a:pt x="743352" y="49208"/>
                    <a:pt x="953739" y="138194"/>
                  </a:cubicBezTo>
                  <a:lnTo>
                    <a:pt x="1002074" y="161478"/>
                  </a:lnTo>
                  <a:lnTo>
                    <a:pt x="1107458" y="212245"/>
                  </a:lnTo>
                  <a:cubicBezTo>
                    <a:pt x="1306794" y="320530"/>
                    <a:pt x="1482851" y="466238"/>
                    <a:pt x="1626202" y="639938"/>
                  </a:cubicBezTo>
                  <a:lnTo>
                    <a:pt x="1715879" y="759862"/>
                  </a:lnTo>
                  <a:lnTo>
                    <a:pt x="1727435" y="775315"/>
                  </a:lnTo>
                  <a:cubicBezTo>
                    <a:pt x="1885444" y="1009199"/>
                    <a:pt x="1988665" y="1283139"/>
                    <a:pt x="2018682" y="15787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4CBC1513-7980-4234-BED9-C0D072F0A7B4}"/>
                </a:ext>
              </a:extLst>
            </p:cNvPr>
            <p:cNvSpPr/>
            <p:nvPr/>
          </p:nvSpPr>
          <p:spPr>
            <a:xfrm flipH="1">
              <a:off x="2966128" y="3049909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CF15082-DD92-46DB-B5B5-8DCCC4AD3526}"/>
                </a:ext>
              </a:extLst>
            </p:cNvPr>
            <p:cNvGrpSpPr/>
            <p:nvPr/>
          </p:nvGrpSpPr>
          <p:grpSpPr>
            <a:xfrm>
              <a:off x="2493314" y="2602568"/>
              <a:ext cx="871487" cy="1719430"/>
              <a:chOff x="964307" y="2497329"/>
              <a:chExt cx="1955997" cy="3859159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0F80B46-5A4F-423F-881E-E44C37646CF3}"/>
                  </a:ext>
                </a:extLst>
              </p:cNvPr>
              <p:cNvSpPr/>
              <p:nvPr/>
            </p:nvSpPr>
            <p:spPr>
              <a:xfrm flipH="1">
                <a:off x="1787818" y="2497329"/>
                <a:ext cx="904773" cy="883727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Rectangle 1">
                <a:extLst>
                  <a:ext uri="{FF2B5EF4-FFF2-40B4-BE49-F238E27FC236}">
                    <a16:creationId xmlns:a16="http://schemas.microsoft.com/office/drawing/2014/main" id="{46A1D484-533B-47B6-AB75-1CEB7348334D}"/>
                  </a:ext>
                </a:extLst>
              </p:cNvPr>
              <p:cNvSpPr/>
              <p:nvPr/>
            </p:nvSpPr>
            <p:spPr>
              <a:xfrm flipH="1">
                <a:off x="964307" y="4784294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59">
                <a:extLst>
                  <a:ext uri="{FF2B5EF4-FFF2-40B4-BE49-F238E27FC236}">
                    <a16:creationId xmlns:a16="http://schemas.microsoft.com/office/drawing/2014/main" id="{0266E0BD-7CE9-4F50-B454-5EC976BEEA40}"/>
                  </a:ext>
                </a:extLst>
              </p:cNvPr>
              <p:cNvSpPr/>
              <p:nvPr/>
            </p:nvSpPr>
            <p:spPr>
              <a:xfrm flipH="1">
                <a:off x="1667584" y="3428322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B467605-D358-4326-B490-D783E5170372}"/>
                </a:ext>
              </a:extLst>
            </p:cNvPr>
            <p:cNvSpPr/>
            <p:nvPr/>
          </p:nvSpPr>
          <p:spPr>
            <a:xfrm rot="20202283">
              <a:off x="3624336" y="2735081"/>
              <a:ext cx="72968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Fast </a:t>
              </a:r>
            </a:p>
          </p:txBody>
        </p:sp>
      </p:grpSp>
      <p:grpSp>
        <p:nvGrpSpPr>
          <p:cNvPr id="41" name="Group 40" descr="Easy">
            <a:extLst>
              <a:ext uri="{FF2B5EF4-FFF2-40B4-BE49-F238E27FC236}">
                <a16:creationId xmlns:a16="http://schemas.microsoft.com/office/drawing/2014/main" id="{F80A44D6-811D-4682-A80F-35F370796D0E}"/>
              </a:ext>
            </a:extLst>
          </p:cNvPr>
          <p:cNvGrpSpPr/>
          <p:nvPr/>
        </p:nvGrpSpPr>
        <p:grpSpPr>
          <a:xfrm>
            <a:off x="5933252" y="1978573"/>
            <a:ext cx="2393482" cy="1985620"/>
            <a:chOff x="6243989" y="2107281"/>
            <a:chExt cx="2393482" cy="1985620"/>
          </a:xfrm>
        </p:grpSpPr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A148C571-AAB9-4D06-9A46-EF51BBA637ED}"/>
                </a:ext>
              </a:extLst>
            </p:cNvPr>
            <p:cNvSpPr/>
            <p:nvPr/>
          </p:nvSpPr>
          <p:spPr>
            <a:xfrm>
              <a:off x="7230830" y="295709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90DE341-19A2-44AC-A145-EF5C4EC4E15A}"/>
                </a:ext>
              </a:extLst>
            </p:cNvPr>
            <p:cNvSpPr/>
            <p:nvPr/>
          </p:nvSpPr>
          <p:spPr>
            <a:xfrm rot="16200000">
              <a:off x="5949751" y="2401519"/>
              <a:ext cx="1767531" cy="1179055"/>
            </a:xfrm>
            <a:custGeom>
              <a:avLst/>
              <a:gdLst>
                <a:gd name="connsiteX0" fmla="*/ 2304195 w 2605016"/>
                <a:gd name="connsiteY0" fmla="*/ 964464 h 1737709"/>
                <a:gd name="connsiteX1" fmla="*/ 2204507 w 2605016"/>
                <a:gd name="connsiteY1" fmla="*/ 1097774 h 1737709"/>
                <a:gd name="connsiteX2" fmla="*/ 1685763 w 2605016"/>
                <a:gd name="connsiteY2" fmla="*/ 1525467 h 1737709"/>
                <a:gd name="connsiteX3" fmla="*/ 1586717 w 2605016"/>
                <a:gd name="connsiteY3" fmla="*/ 1573180 h 1737709"/>
                <a:gd name="connsiteX4" fmla="*/ 1574024 w 2605016"/>
                <a:gd name="connsiteY4" fmla="*/ 1540966 h 1737709"/>
                <a:gd name="connsiteX5" fmla="*/ 1551596 w 2605016"/>
                <a:gd name="connsiteY5" fmla="*/ 1392617 h 1737709"/>
                <a:gd name="connsiteX6" fmla="*/ 2050466 w 2605016"/>
                <a:gd name="connsiteY6" fmla="*/ 893746 h 1737709"/>
                <a:gd name="connsiteX7" fmla="*/ 2266746 w 2605016"/>
                <a:gd name="connsiteY7" fmla="*/ 942940 h 1737709"/>
                <a:gd name="connsiteX8" fmla="*/ 2605016 w 2605016"/>
                <a:gd name="connsiteY8" fmla="*/ 1 h 1737709"/>
                <a:gd name="connsiteX9" fmla="*/ 2596987 w 2605016"/>
                <a:gd name="connsiteY9" fmla="*/ 158990 h 1737709"/>
                <a:gd name="connsiteX10" fmla="*/ 2305739 w 2605016"/>
                <a:gd name="connsiteY10" fmla="*/ 962396 h 1737709"/>
                <a:gd name="connsiteX11" fmla="*/ 2304194 w 2605016"/>
                <a:gd name="connsiteY11" fmla="*/ 964463 h 1737709"/>
                <a:gd name="connsiteX12" fmla="*/ 2266745 w 2605016"/>
                <a:gd name="connsiteY12" fmla="*/ 942939 h 1737709"/>
                <a:gd name="connsiteX13" fmla="*/ 2050465 w 2605016"/>
                <a:gd name="connsiteY13" fmla="*/ 893745 h 1737709"/>
                <a:gd name="connsiteX14" fmla="*/ 1551595 w 2605016"/>
                <a:gd name="connsiteY14" fmla="*/ 1392616 h 1737709"/>
                <a:gd name="connsiteX15" fmla="*/ 1574023 w 2605016"/>
                <a:gd name="connsiteY15" fmla="*/ 1540965 h 1737709"/>
                <a:gd name="connsiteX16" fmla="*/ 1586716 w 2605016"/>
                <a:gd name="connsiteY16" fmla="*/ 1573179 h 1737709"/>
                <a:gd name="connsiteX17" fmla="*/ 1532043 w 2605016"/>
                <a:gd name="connsiteY17" fmla="*/ 1599517 h 1737709"/>
                <a:gd name="connsiteX18" fmla="*/ 847548 w 2605016"/>
                <a:gd name="connsiteY18" fmla="*/ 1737709 h 1737709"/>
                <a:gd name="connsiteX19" fmla="*/ 667750 w 2605016"/>
                <a:gd name="connsiteY19" fmla="*/ 1728630 h 1737709"/>
                <a:gd name="connsiteX20" fmla="*/ 578304 w 2605016"/>
                <a:gd name="connsiteY20" fmla="*/ 1714979 h 1737709"/>
                <a:gd name="connsiteX21" fmla="*/ 578304 w 2605016"/>
                <a:gd name="connsiteY21" fmla="*/ 1141109 h 1737709"/>
                <a:gd name="connsiteX22" fmla="*/ 395586 w 2605016"/>
                <a:gd name="connsiteY22" fmla="*/ 1141109 h 1737709"/>
                <a:gd name="connsiteX23" fmla="*/ 361546 w 2605016"/>
                <a:gd name="connsiteY23" fmla="*/ 1192102 h 1737709"/>
                <a:gd name="connsiteX24" fmla="*/ 211788 w 2605016"/>
                <a:gd name="connsiteY24" fmla="*/ 1254754 h 1737709"/>
                <a:gd name="connsiteX25" fmla="*/ 0 w 2605016"/>
                <a:gd name="connsiteY25" fmla="*/ 1040847 h 1737709"/>
                <a:gd name="connsiteX26" fmla="*/ 211788 w 2605016"/>
                <a:gd name="connsiteY26" fmla="*/ 826942 h 1737709"/>
                <a:gd name="connsiteX27" fmla="*/ 361546 w 2605016"/>
                <a:gd name="connsiteY27" fmla="*/ 889594 h 1737709"/>
                <a:gd name="connsiteX28" fmla="*/ 395586 w 2605016"/>
                <a:gd name="connsiteY28" fmla="*/ 940587 h 1737709"/>
                <a:gd name="connsiteX29" fmla="*/ 578304 w 2605016"/>
                <a:gd name="connsiteY29" fmla="*/ 940587 h 1737709"/>
                <a:gd name="connsiteX30" fmla="*/ 578304 w 2605016"/>
                <a:gd name="connsiteY30" fmla="*/ 0 h 1737709"/>
                <a:gd name="connsiteX31" fmla="*/ 1424419 w 2605016"/>
                <a:gd name="connsiteY31" fmla="*/ 1 h 1737709"/>
                <a:gd name="connsiteX32" fmla="*/ 1424419 w 2605016"/>
                <a:gd name="connsiteY32" fmla="*/ 111340 h 1737709"/>
                <a:gd name="connsiteX33" fmla="*/ 1387233 w 2605016"/>
                <a:gd name="connsiteY33" fmla="*/ 142021 h 1737709"/>
                <a:gd name="connsiteX34" fmla="*/ 1312053 w 2605016"/>
                <a:gd name="connsiteY34" fmla="*/ 323521 h 1737709"/>
                <a:gd name="connsiteX35" fmla="*/ 1568732 w 2605016"/>
                <a:gd name="connsiteY35" fmla="*/ 580200 h 1737709"/>
                <a:gd name="connsiteX36" fmla="*/ 1825412 w 2605016"/>
                <a:gd name="connsiteY36" fmla="*/ 323521 h 1737709"/>
                <a:gd name="connsiteX37" fmla="*/ 1750232 w 2605016"/>
                <a:gd name="connsiteY37" fmla="*/ 142021 h 1737709"/>
                <a:gd name="connsiteX38" fmla="*/ 1713048 w 2605016"/>
                <a:gd name="connsiteY38" fmla="*/ 111342 h 1737709"/>
                <a:gd name="connsiteX39" fmla="*/ 1713048 w 2605016"/>
                <a:gd name="connsiteY39" fmla="*/ 1 h 173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05016" h="1737709">
                  <a:moveTo>
                    <a:pt x="2304195" y="964464"/>
                  </a:moveTo>
                  <a:lnTo>
                    <a:pt x="2204507" y="1097774"/>
                  </a:lnTo>
                  <a:cubicBezTo>
                    <a:pt x="2061157" y="1271474"/>
                    <a:pt x="1885100" y="1417181"/>
                    <a:pt x="1685763" y="1525467"/>
                  </a:cubicBezTo>
                  <a:lnTo>
                    <a:pt x="1586717" y="1573180"/>
                  </a:lnTo>
                  <a:lnTo>
                    <a:pt x="1574024" y="1540966"/>
                  </a:lnTo>
                  <a:cubicBezTo>
                    <a:pt x="1559449" y="1494102"/>
                    <a:pt x="1551596" y="1444277"/>
                    <a:pt x="1551596" y="1392617"/>
                  </a:cubicBezTo>
                  <a:cubicBezTo>
                    <a:pt x="1551596" y="1117098"/>
                    <a:pt x="1774948" y="893746"/>
                    <a:pt x="2050466" y="893746"/>
                  </a:cubicBezTo>
                  <a:cubicBezTo>
                    <a:pt x="2127956" y="893746"/>
                    <a:pt x="2201318" y="911413"/>
                    <a:pt x="2266746" y="942940"/>
                  </a:cubicBezTo>
                  <a:close/>
                  <a:moveTo>
                    <a:pt x="2605016" y="1"/>
                  </a:moveTo>
                  <a:lnTo>
                    <a:pt x="2596987" y="158990"/>
                  </a:lnTo>
                  <a:cubicBezTo>
                    <a:pt x="2566970" y="454571"/>
                    <a:pt x="2463748" y="728512"/>
                    <a:pt x="2305739" y="962396"/>
                  </a:cubicBezTo>
                  <a:lnTo>
                    <a:pt x="2304194" y="964463"/>
                  </a:lnTo>
                  <a:lnTo>
                    <a:pt x="2266745" y="942939"/>
                  </a:lnTo>
                  <a:cubicBezTo>
                    <a:pt x="2201317" y="911412"/>
                    <a:pt x="2127955" y="893745"/>
                    <a:pt x="2050465" y="893745"/>
                  </a:cubicBezTo>
                  <a:cubicBezTo>
                    <a:pt x="1774947" y="893745"/>
                    <a:pt x="1551595" y="1117097"/>
                    <a:pt x="1551595" y="1392616"/>
                  </a:cubicBezTo>
                  <a:cubicBezTo>
                    <a:pt x="1551595" y="1444276"/>
                    <a:pt x="1559448" y="1494101"/>
                    <a:pt x="1574023" y="1540965"/>
                  </a:cubicBezTo>
                  <a:lnTo>
                    <a:pt x="1586716" y="1573179"/>
                  </a:lnTo>
                  <a:lnTo>
                    <a:pt x="1532043" y="1599517"/>
                  </a:lnTo>
                  <a:cubicBezTo>
                    <a:pt x="1321657" y="1688503"/>
                    <a:pt x="1090349" y="1737709"/>
                    <a:pt x="847548" y="1737709"/>
                  </a:cubicBezTo>
                  <a:cubicBezTo>
                    <a:pt x="786848" y="1737709"/>
                    <a:pt x="726866" y="1734634"/>
                    <a:pt x="667750" y="1728630"/>
                  </a:cubicBezTo>
                  <a:lnTo>
                    <a:pt x="578304" y="1714979"/>
                  </a:lnTo>
                  <a:lnTo>
                    <a:pt x="578304" y="1141109"/>
                  </a:lnTo>
                  <a:lnTo>
                    <a:pt x="395586" y="1141109"/>
                  </a:lnTo>
                  <a:lnTo>
                    <a:pt x="361546" y="1192102"/>
                  </a:lnTo>
                  <a:cubicBezTo>
                    <a:pt x="323220" y="1230811"/>
                    <a:pt x="270273" y="1254754"/>
                    <a:pt x="211788" y="1254754"/>
                  </a:cubicBezTo>
                  <a:cubicBezTo>
                    <a:pt x="94821" y="1254754"/>
                    <a:pt x="0" y="1158985"/>
                    <a:pt x="0" y="1040847"/>
                  </a:cubicBezTo>
                  <a:cubicBezTo>
                    <a:pt x="0" y="922711"/>
                    <a:pt x="94821" y="826942"/>
                    <a:pt x="211788" y="826942"/>
                  </a:cubicBezTo>
                  <a:cubicBezTo>
                    <a:pt x="270273" y="826942"/>
                    <a:pt x="323220" y="850885"/>
                    <a:pt x="361546" y="889594"/>
                  </a:cubicBezTo>
                  <a:lnTo>
                    <a:pt x="395586" y="940587"/>
                  </a:lnTo>
                  <a:lnTo>
                    <a:pt x="578304" y="940587"/>
                  </a:lnTo>
                  <a:lnTo>
                    <a:pt x="578304" y="0"/>
                  </a:lnTo>
                  <a:lnTo>
                    <a:pt x="1424419" y="1"/>
                  </a:lnTo>
                  <a:lnTo>
                    <a:pt x="1424419" y="111340"/>
                  </a:lnTo>
                  <a:lnTo>
                    <a:pt x="1387233" y="142021"/>
                  </a:lnTo>
                  <a:cubicBezTo>
                    <a:pt x="1340784" y="188471"/>
                    <a:pt x="1312053" y="252641"/>
                    <a:pt x="1312053" y="323521"/>
                  </a:cubicBezTo>
                  <a:cubicBezTo>
                    <a:pt x="1312053" y="465281"/>
                    <a:pt x="1426972" y="580200"/>
                    <a:pt x="1568732" y="580200"/>
                  </a:cubicBezTo>
                  <a:cubicBezTo>
                    <a:pt x="1710493" y="580200"/>
                    <a:pt x="1825412" y="465281"/>
                    <a:pt x="1825412" y="323521"/>
                  </a:cubicBezTo>
                  <a:cubicBezTo>
                    <a:pt x="1825412" y="252641"/>
                    <a:pt x="1796683" y="188471"/>
                    <a:pt x="1750232" y="142021"/>
                  </a:cubicBezTo>
                  <a:lnTo>
                    <a:pt x="1713048" y="111342"/>
                  </a:lnTo>
                  <a:lnTo>
                    <a:pt x="1713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9">
              <a:extLst>
                <a:ext uri="{FF2B5EF4-FFF2-40B4-BE49-F238E27FC236}">
                  <a16:creationId xmlns:a16="http://schemas.microsoft.com/office/drawing/2014/main" id="{358F99EF-CABE-447E-8362-15A7C7C14056}"/>
                </a:ext>
              </a:extLst>
            </p:cNvPr>
            <p:cNvSpPr/>
            <p:nvPr/>
          </p:nvSpPr>
          <p:spPr>
            <a:xfrm rot="426555">
              <a:off x="7130863" y="2730125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B710492-57F0-428A-845E-3DC37AF4039A}"/>
                </a:ext>
              </a:extLst>
            </p:cNvPr>
            <p:cNvGrpSpPr/>
            <p:nvPr/>
          </p:nvGrpSpPr>
          <p:grpSpPr>
            <a:xfrm flipH="1">
              <a:off x="7419788" y="2282785"/>
              <a:ext cx="871488" cy="1719429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1A0A445-9716-4668-8D5C-5B8586BA63E2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Rectangle 1">
                <a:extLst>
                  <a:ext uri="{FF2B5EF4-FFF2-40B4-BE49-F238E27FC236}">
                    <a16:creationId xmlns:a16="http://schemas.microsoft.com/office/drawing/2014/main" id="{D29810BB-CCA3-4CD9-8368-382109956F13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32">
                <a:extLst>
                  <a:ext uri="{FF2B5EF4-FFF2-40B4-BE49-F238E27FC236}">
                    <a16:creationId xmlns:a16="http://schemas.microsoft.com/office/drawing/2014/main" id="{3C268442-8837-4605-9480-E7F079564761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2B106F5-CE05-46C0-B04B-BAF62C5C81B3}"/>
                </a:ext>
              </a:extLst>
            </p:cNvPr>
            <p:cNvSpPr/>
            <p:nvPr/>
          </p:nvSpPr>
          <p:spPr>
            <a:xfrm>
              <a:off x="7096042" y="3953895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886C3C-E793-45EE-B207-AAF5A95B7E3B}"/>
                </a:ext>
              </a:extLst>
            </p:cNvPr>
            <p:cNvSpPr/>
            <p:nvPr/>
          </p:nvSpPr>
          <p:spPr>
            <a:xfrm>
              <a:off x="6458307" y="2927353"/>
              <a:ext cx="77938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Easy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D6097E2-CE4F-4678-9A03-78B15B111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752" y="2004102"/>
            <a:ext cx="2324643" cy="400840"/>
            <a:chOff x="1447800" y="1840676"/>
            <a:chExt cx="2324643" cy="40084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CBC9AF-EF21-45AF-BF84-44DA138872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1603" y="1840676"/>
              <a:ext cx="400840" cy="40084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568CC79-974F-418E-8BD4-DB04D4368B57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43E2EA-02A7-406A-AC50-244A65123A3D}"/>
              </a:ext>
            </a:extLst>
          </p:cNvPr>
          <p:cNvSpPr/>
          <p:nvPr/>
        </p:nvSpPr>
        <p:spPr>
          <a:xfrm>
            <a:off x="839416" y="1412776"/>
            <a:ext cx="2911523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Time, Time, More Time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Needed to provide full context </a:t>
            </a:r>
            <a:b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</a:b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and improve reusability.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11732B8-24D2-45F3-9414-E2CDBD16B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457759" y="1751553"/>
            <a:ext cx="2304803" cy="381000"/>
            <a:chOff x="1447800" y="1840676"/>
            <a:chExt cx="2304803" cy="381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C3AB5E7-AF98-4C3C-AB12-BCBDF759C5C7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8553D88-92F6-4C76-BF6A-23558A5C1C04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472B749-4B50-42C5-865C-80A06A8A9106}"/>
              </a:ext>
            </a:extLst>
          </p:cNvPr>
          <p:cNvSpPr/>
          <p:nvPr/>
        </p:nvSpPr>
        <p:spPr>
          <a:xfrm flipH="1">
            <a:off x="6785305" y="1168876"/>
            <a:ext cx="3298117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New skills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cs typeface="Cardo" panose="02020600000000000000" pitchFamily="18" charset="-79"/>
              </a:rPr>
              <a:t>Know about metadata schemas, PIDs, repos, licensing, attribution, open file formats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41E190E-484A-47BD-B0E7-45E40D240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8295268" y="3967885"/>
            <a:ext cx="2304803" cy="381000"/>
            <a:chOff x="1447800" y="1840676"/>
            <a:chExt cx="2304803" cy="381000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1761F8-3F82-4C08-A697-EFDC75830725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0A6EEFCA-2645-4C39-9312-7A7531FCF9D9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1043EAF4-B1F1-4615-B8E3-AEC6EB0FDF6E}"/>
              </a:ext>
            </a:extLst>
          </p:cNvPr>
          <p:cNvSpPr/>
          <p:nvPr/>
        </p:nvSpPr>
        <p:spPr>
          <a:xfrm flipH="1">
            <a:off x="8621634" y="3401124"/>
            <a:ext cx="2578310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Devil is in the details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For full reuse materials should be accompanied with an instructor kit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5461AF0-4107-4255-845C-505646D9B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V="1">
            <a:off x="1246911" y="4678820"/>
            <a:ext cx="4226072" cy="680298"/>
            <a:chOff x="-174171" y="1840676"/>
            <a:chExt cx="4226072" cy="680298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6033460-F5DA-4101-8540-4639AA3A2DA8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680298" cy="680298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71D5935-037D-4739-97E0-6C27658EB4B0}"/>
                </a:ext>
              </a:extLst>
            </p:cNvPr>
            <p:cNvCxnSpPr/>
            <p:nvPr/>
          </p:nvCxnSpPr>
          <p:spPr>
            <a:xfrm flipV="1">
              <a:off x="-174171" y="1840676"/>
              <a:ext cx="3544785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DA78B0F-1632-4314-A6C6-39EEB76C213B}"/>
              </a:ext>
            </a:extLst>
          </p:cNvPr>
          <p:cNvSpPr/>
          <p:nvPr/>
        </p:nvSpPr>
        <p:spPr>
          <a:xfrm>
            <a:off x="1199013" y="4799474"/>
            <a:ext cx="3160221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By design</a:t>
            </a:r>
          </a:p>
          <a:p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FAIRification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 may require substantial redo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A978A286-BF91-411E-AC78-B685CF419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6632"/>
            <a:ext cx="1296226" cy="591368"/>
          </a:xfrm>
          <a:custGeom>
            <a:avLst/>
            <a:gdLst>
              <a:gd name="connsiteX0" fmla="*/ 1547084 w 2004284"/>
              <a:gd name="connsiteY0" fmla="*/ 0 h 914400"/>
              <a:gd name="connsiteX1" fmla="*/ 2004284 w 2004284"/>
              <a:gd name="connsiteY1" fmla="*/ 457200 h 914400"/>
              <a:gd name="connsiteX2" fmla="*/ 1547084 w 2004284"/>
              <a:gd name="connsiteY2" fmla="*/ 914400 h 914400"/>
              <a:gd name="connsiteX3" fmla="*/ 1167966 w 2004284"/>
              <a:gd name="connsiteY3" fmla="*/ 712825 h 914400"/>
              <a:gd name="connsiteX4" fmla="*/ 1146373 w 2004284"/>
              <a:gd name="connsiteY4" fmla="*/ 673042 h 914400"/>
              <a:gd name="connsiteX5" fmla="*/ 0 w 2004284"/>
              <a:gd name="connsiteY5" fmla="*/ 673042 h 914400"/>
              <a:gd name="connsiteX6" fmla="*/ 0 w 2004284"/>
              <a:gd name="connsiteY6" fmla="*/ 241359 h 914400"/>
              <a:gd name="connsiteX7" fmla="*/ 1146372 w 2004284"/>
              <a:gd name="connsiteY7" fmla="*/ 241359 h 914400"/>
              <a:gd name="connsiteX8" fmla="*/ 1167966 w 2004284"/>
              <a:gd name="connsiteY8" fmla="*/ 201575 h 914400"/>
              <a:gd name="connsiteX9" fmla="*/ 1547084 w 2004284"/>
              <a:gd name="connsiteY9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4284" h="914400">
                <a:moveTo>
                  <a:pt x="1547084" y="0"/>
                </a:moveTo>
                <a:cubicBezTo>
                  <a:pt x="1799589" y="0"/>
                  <a:pt x="2004284" y="204695"/>
                  <a:pt x="2004284" y="457200"/>
                </a:cubicBezTo>
                <a:cubicBezTo>
                  <a:pt x="2004284" y="709705"/>
                  <a:pt x="1799589" y="914400"/>
                  <a:pt x="1547084" y="914400"/>
                </a:cubicBezTo>
                <a:cubicBezTo>
                  <a:pt x="1389268" y="914400"/>
                  <a:pt x="1250129" y="834441"/>
                  <a:pt x="1167966" y="712825"/>
                </a:cubicBezTo>
                <a:lnTo>
                  <a:pt x="1146373" y="673042"/>
                </a:lnTo>
                <a:lnTo>
                  <a:pt x="0" y="673042"/>
                </a:lnTo>
                <a:lnTo>
                  <a:pt x="0" y="241359"/>
                </a:lnTo>
                <a:lnTo>
                  <a:pt x="1146372" y="241359"/>
                </a:lnTo>
                <a:lnTo>
                  <a:pt x="1167966" y="201575"/>
                </a:lnTo>
                <a:cubicBezTo>
                  <a:pt x="1250129" y="79959"/>
                  <a:pt x="1389268" y="0"/>
                  <a:pt x="1547084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B3EEE-0D05-A348-9916-D894F0AA4F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57064" y="-200819"/>
            <a:ext cx="10515600" cy="1325563"/>
          </a:xfrm>
        </p:spPr>
        <p:txBody>
          <a:bodyPr/>
          <a:lstStyle/>
          <a:p>
            <a:r>
              <a:rPr lang="en-GB" dirty="0"/>
              <a:t>FAIR requires commitment</a:t>
            </a:r>
          </a:p>
        </p:txBody>
      </p:sp>
    </p:spTree>
    <p:extLst>
      <p:ext uri="{BB962C8B-B14F-4D97-AF65-F5344CB8AC3E}">
        <p14:creationId xmlns:p14="http://schemas.microsoft.com/office/powerpoint/2010/main" val="125753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</a:t>
            </a:r>
            <a:r>
              <a:rPr lang="en-GB" sz="4800" dirty="0">
                <a:solidFill>
                  <a:srgbClr val="0070C0"/>
                </a:solidFill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3" name="Group 2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555389BB-9D20-194F-9490-CF90559AFB9A}"/>
              </a:ext>
            </a:extLst>
          </p:cNvPr>
          <p:cNvGrpSpPr/>
          <p:nvPr/>
        </p:nvGrpSpPr>
        <p:grpSpPr>
          <a:xfrm>
            <a:off x="192664" y="1830546"/>
            <a:ext cx="12103762" cy="4642779"/>
            <a:chOff x="192664" y="1830546"/>
            <a:chExt cx="12103762" cy="4642779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 descr="Discover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 descr="Verify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 descr="Publish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 descr="Produce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 descr="Design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821FED-FBA7-D04D-8419-EFED753046ED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resources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tools &amp; formats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0B5FD2-E454-954F-9C41-D8EA79306174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syllabus and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facilitation materials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D8CC9C-B55B-544E-A9E0-B218AC39FD71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content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compatibility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Internal QA check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AC7259-C830-0347-93A6-5D5FC4000E66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for learners &amp; instructors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Ensure accessibility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Enable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13D29E-5F25-D942-97DC-A8465A862CF9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 check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training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Use gathered feedback for continuous improvement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33" name="그룹 155">
              <a:extLst>
                <a:ext uri="{FF2B5EF4-FFF2-40B4-BE49-F238E27FC236}">
                  <a16:creationId xmlns:a16="http://schemas.microsoft.com/office/drawing/2014/main" id="{90A79812-2772-594D-A75E-3197F554DC31}"/>
                </a:ext>
              </a:extLst>
            </p:cNvPr>
            <p:cNvGrpSpPr/>
            <p:nvPr/>
          </p:nvGrpSpPr>
          <p:grpSpPr>
            <a:xfrm>
              <a:off x="2906555" y="1830546"/>
              <a:ext cx="6206747" cy="676176"/>
              <a:chOff x="3872378" y="1401441"/>
              <a:chExt cx="4392488" cy="67617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D01C283-BCF9-8E4F-ABEF-13A44BAF640F}"/>
                  </a:ext>
                </a:extLst>
              </p:cNvPr>
              <p:cNvSpPr txBox="1"/>
              <p:nvPr/>
            </p:nvSpPr>
            <p:spPr>
              <a:xfrm>
                <a:off x="3872378" y="1800618"/>
                <a:ext cx="43924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focusing on both learners and peer instructors</a:t>
                </a:r>
              </a:p>
            </p:txBody>
          </p:sp>
          <p:sp>
            <p:nvSpPr>
              <p:cNvPr id="35" name="Text Placeholder 10">
                <a:extLst>
                  <a:ext uri="{FF2B5EF4-FFF2-40B4-BE49-F238E27FC236}">
                    <a16:creationId xmlns:a16="http://schemas.microsoft.com/office/drawing/2014/main" id="{6F201268-B15E-0C47-8738-99DA22844B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72378" y="1401441"/>
                <a:ext cx="4392488" cy="39917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92D050"/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Backward Instructional Design Empowered with FAIR principles</a:t>
                </a:r>
              </a:p>
            </p:txBody>
          </p:sp>
        </p:grp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DFF5B9-B5DA-CC45-BD42-D4AAF3B8D327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purpose, learning objectives, target audience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75" name="Google Shape;1225;p40">
              <a:extLst>
                <a:ext uri="{FF2B5EF4-FFF2-40B4-BE49-F238E27FC236}">
                  <a16:creationId xmlns:a16="http://schemas.microsoft.com/office/drawing/2014/main" id="{48599E71-E27B-B54D-8F9B-D00B044FD8E3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76" name="Google Shape;1226;p40">
                <a:extLst>
                  <a:ext uri="{FF2B5EF4-FFF2-40B4-BE49-F238E27FC236}">
                    <a16:creationId xmlns:a16="http://schemas.microsoft.com/office/drawing/2014/main" id="{5F2F43A0-3090-6648-BB5E-30D5DA8AED48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Google Shape;1227;p40">
                <a:extLst>
                  <a:ext uri="{FF2B5EF4-FFF2-40B4-BE49-F238E27FC236}">
                    <a16:creationId xmlns:a16="http://schemas.microsoft.com/office/drawing/2014/main" id="{E6298AD4-A57F-1248-9B2D-7519A465B4B2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Google Shape;1228;p40">
                <a:extLst>
                  <a:ext uri="{FF2B5EF4-FFF2-40B4-BE49-F238E27FC236}">
                    <a16:creationId xmlns:a16="http://schemas.microsoft.com/office/drawing/2014/main" id="{FC5404C2-447B-CB49-BDF8-5776EFD28871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Google Shape;1229;p40">
                <a:extLst>
                  <a:ext uri="{FF2B5EF4-FFF2-40B4-BE49-F238E27FC236}">
                    <a16:creationId xmlns:a16="http://schemas.microsoft.com/office/drawing/2014/main" id="{25AF71EE-A6AF-6A4B-AA90-902D2E62E624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Google Shape;1230;p40">
                <a:extLst>
                  <a:ext uri="{FF2B5EF4-FFF2-40B4-BE49-F238E27FC236}">
                    <a16:creationId xmlns:a16="http://schemas.microsoft.com/office/drawing/2014/main" id="{D1771923-8F7A-AB49-8546-4D29695A9BEB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Google Shape;1231;p40">
                <a:extLst>
                  <a:ext uri="{FF2B5EF4-FFF2-40B4-BE49-F238E27FC236}">
                    <a16:creationId xmlns:a16="http://schemas.microsoft.com/office/drawing/2014/main" id="{7FC58EB1-051E-C247-A1FA-E18D26A8AA8D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Google Shape;1232;p40">
                <a:extLst>
                  <a:ext uri="{FF2B5EF4-FFF2-40B4-BE49-F238E27FC236}">
                    <a16:creationId xmlns:a16="http://schemas.microsoft.com/office/drawing/2014/main" id="{272F349D-FF1D-B842-9B4B-47E9BF9AEE3E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Google Shape;1233;p40">
                <a:extLst>
                  <a:ext uri="{FF2B5EF4-FFF2-40B4-BE49-F238E27FC236}">
                    <a16:creationId xmlns:a16="http://schemas.microsoft.com/office/drawing/2014/main" id="{6DBFC6DB-69F5-4E4D-9F50-A2B8E58E49F4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Google Shape;1234;p40">
                <a:extLst>
                  <a:ext uri="{FF2B5EF4-FFF2-40B4-BE49-F238E27FC236}">
                    <a16:creationId xmlns:a16="http://schemas.microsoft.com/office/drawing/2014/main" id="{E8C627AD-E81D-5445-B95A-C94E248D513D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Google Shape;1235;p40">
                <a:extLst>
                  <a:ext uri="{FF2B5EF4-FFF2-40B4-BE49-F238E27FC236}">
                    <a16:creationId xmlns:a16="http://schemas.microsoft.com/office/drawing/2014/main" id="{F63F3BBC-9F46-854A-B676-FD14DE8938F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16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980728"/>
            <a:ext cx="10369097" cy="5040560"/>
            <a:chOff x="911479" y="1180510"/>
            <a:chExt cx="10369097" cy="504056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Backward Instructional Design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Learning Objectives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Learning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180510"/>
              <a:ext cx="184016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Package of: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learning outcome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plan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content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activity desc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RDA min metadata schema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Focus on the learning outcomes that one wants to achieve. Work backward to the topics that need to be covered to achieve the learning objectives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684566"/>
              <a:ext cx="1556052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Purpose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Target audience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Prerequisites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Scope 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Describe what new knowledge and skills will be obtained in a specific, measurable, attainable, relevant and time-bound (SMART) way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Use the Bloom’s Taxonomy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1 - Prepare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167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 descr="Get inspired with OER, EOSC repos, general repos and multimedia repos">
            <a:extLst>
              <a:ext uri="{FF2B5EF4-FFF2-40B4-BE49-F238E27FC236}">
                <a16:creationId xmlns:a16="http://schemas.microsoft.com/office/drawing/2014/main" id="{40B6208E-3C64-9A7A-D8D7-6DE6D35B0769}"/>
              </a:ext>
            </a:extLst>
          </p:cNvPr>
          <p:cNvGrpSpPr/>
          <p:nvPr/>
        </p:nvGrpSpPr>
        <p:grpSpPr>
          <a:xfrm>
            <a:off x="-25132" y="2332566"/>
            <a:ext cx="12217132" cy="3263900"/>
            <a:chOff x="0" y="1993900"/>
            <a:chExt cx="12217132" cy="3263900"/>
          </a:xfrm>
        </p:grpSpPr>
        <p:sp>
          <p:nvSpPr>
            <p:cNvPr id="119" name="Google Shape;397;p20">
              <a:extLst>
                <a:ext uri="{FF2B5EF4-FFF2-40B4-BE49-F238E27FC236}">
                  <a16:creationId xmlns:a16="http://schemas.microsoft.com/office/drawing/2014/main" id="{F6A340F3-637F-8481-606F-C0CD92CDEB82}"/>
                </a:ext>
              </a:extLst>
            </p:cNvPr>
            <p:cNvSpPr/>
            <p:nvPr/>
          </p:nvSpPr>
          <p:spPr>
            <a:xfrm>
              <a:off x="0" y="5111660"/>
              <a:ext cx="12217132" cy="27534"/>
            </a:xfrm>
            <a:custGeom>
              <a:avLst/>
              <a:gdLst/>
              <a:ahLst/>
              <a:cxnLst/>
              <a:rect l="l" t="t" r="r" b="b"/>
              <a:pathLst>
                <a:path w="285751" h="644" extrusionOk="0">
                  <a:moveTo>
                    <a:pt x="0" y="1"/>
                  </a:moveTo>
                  <a:lnTo>
                    <a:pt x="0" y="644"/>
                  </a:lnTo>
                  <a:lnTo>
                    <a:pt x="285750" y="644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Google Shape;399;p20">
              <a:extLst>
                <a:ext uri="{FF2B5EF4-FFF2-40B4-BE49-F238E27FC236}">
                  <a16:creationId xmlns:a16="http://schemas.microsoft.com/office/drawing/2014/main" id="{73C53330-EAA2-939E-94BF-046ECA3F1CB6}"/>
                </a:ext>
              </a:extLst>
            </p:cNvPr>
            <p:cNvSpPr/>
            <p:nvPr/>
          </p:nvSpPr>
          <p:spPr>
            <a:xfrm>
              <a:off x="853503" y="2339515"/>
              <a:ext cx="1777603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34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12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Google Shape;400;p20">
              <a:extLst>
                <a:ext uri="{FF2B5EF4-FFF2-40B4-BE49-F238E27FC236}">
                  <a16:creationId xmlns:a16="http://schemas.microsoft.com/office/drawing/2014/main" id="{C14A2D94-70E4-C615-6464-FA2BE46E4470}"/>
                </a:ext>
              </a:extLst>
            </p:cNvPr>
            <p:cNvSpPr/>
            <p:nvPr/>
          </p:nvSpPr>
          <p:spPr>
            <a:xfrm>
              <a:off x="853503" y="4466218"/>
              <a:ext cx="1777603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12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12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Google Shape;401;p20">
              <a:extLst>
                <a:ext uri="{FF2B5EF4-FFF2-40B4-BE49-F238E27FC236}">
                  <a16:creationId xmlns:a16="http://schemas.microsoft.com/office/drawing/2014/main" id="{C8461427-5450-DE2C-C4BE-8940A9F60088}"/>
                </a:ext>
              </a:extLst>
            </p:cNvPr>
            <p:cNvSpPr/>
            <p:nvPr/>
          </p:nvSpPr>
          <p:spPr>
            <a:xfrm>
              <a:off x="853503" y="2294197"/>
              <a:ext cx="1225814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0" y="8764"/>
                  </a:cubicBezTo>
                  <a:cubicBezTo>
                    <a:pt x="12930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Google Shape;402;p20">
              <a:extLst>
                <a:ext uri="{FF2B5EF4-FFF2-40B4-BE49-F238E27FC236}">
                  <a16:creationId xmlns:a16="http://schemas.microsoft.com/office/drawing/2014/main" id="{DBEEEFAC-42FC-7D64-BAB2-C96105E46361}"/>
                </a:ext>
              </a:extLst>
            </p:cNvPr>
            <p:cNvSpPr/>
            <p:nvPr/>
          </p:nvSpPr>
          <p:spPr>
            <a:xfrm>
              <a:off x="852990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1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1" y="14716"/>
                    <a:pt x="12692" y="14633"/>
                  </a:cubicBezTo>
                  <a:cubicBezTo>
                    <a:pt x="12942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Get Inspired!</a:t>
              </a:r>
            </a:p>
          </p:txBody>
        </p:sp>
        <p:sp>
          <p:nvSpPr>
            <p:cNvPr id="170" name="Google Shape;403;p20">
              <a:extLst>
                <a:ext uri="{FF2B5EF4-FFF2-40B4-BE49-F238E27FC236}">
                  <a16:creationId xmlns:a16="http://schemas.microsoft.com/office/drawing/2014/main" id="{AB2D1B59-DCFE-9E2B-AE37-2FF8774F6ED2}"/>
                </a:ext>
              </a:extLst>
            </p:cNvPr>
            <p:cNvSpPr/>
            <p:nvPr/>
          </p:nvSpPr>
          <p:spPr>
            <a:xfrm>
              <a:off x="950724" y="4611279"/>
              <a:ext cx="1583669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34" y="2989"/>
                    <a:pt x="2989" y="2989"/>
                  </a:cubicBezTo>
                  <a:lnTo>
                    <a:pt x="34040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Google Shape;404;p20">
              <a:extLst>
                <a:ext uri="{FF2B5EF4-FFF2-40B4-BE49-F238E27FC236}">
                  <a16:creationId xmlns:a16="http://schemas.microsoft.com/office/drawing/2014/main" id="{7DD3CF1A-039E-42F0-004D-86C786E42050}"/>
                </a:ext>
              </a:extLst>
            </p:cNvPr>
            <p:cNvSpPr/>
            <p:nvPr/>
          </p:nvSpPr>
          <p:spPr>
            <a:xfrm>
              <a:off x="1582446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Google Shape;405;p20">
              <a:extLst>
                <a:ext uri="{FF2B5EF4-FFF2-40B4-BE49-F238E27FC236}">
                  <a16:creationId xmlns:a16="http://schemas.microsoft.com/office/drawing/2014/main" id="{879A8D8C-491B-2120-4CD5-904E359325F6}"/>
                </a:ext>
              </a:extLst>
            </p:cNvPr>
            <p:cNvSpPr/>
            <p:nvPr/>
          </p:nvSpPr>
          <p:spPr>
            <a:xfrm>
              <a:off x="1650598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Google Shape;406;p20">
              <a:extLst>
                <a:ext uri="{FF2B5EF4-FFF2-40B4-BE49-F238E27FC236}">
                  <a16:creationId xmlns:a16="http://schemas.microsoft.com/office/drawing/2014/main" id="{EB089CAF-C286-EC62-E37F-2C590CD6E8D5}"/>
                </a:ext>
              </a:extLst>
            </p:cNvPr>
            <p:cNvSpPr/>
            <p:nvPr/>
          </p:nvSpPr>
          <p:spPr>
            <a:xfrm>
              <a:off x="159313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Google Shape;410;p20">
              <a:extLst>
                <a:ext uri="{FF2B5EF4-FFF2-40B4-BE49-F238E27FC236}">
                  <a16:creationId xmlns:a16="http://schemas.microsoft.com/office/drawing/2014/main" id="{9A3D5C17-FB8F-331D-3C30-F58D68DB9589}"/>
                </a:ext>
              </a:extLst>
            </p:cNvPr>
            <p:cNvSpPr/>
            <p:nvPr/>
          </p:nvSpPr>
          <p:spPr>
            <a:xfrm>
              <a:off x="3829101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39" y="1"/>
                  </a:moveTo>
                  <a:cubicBezTo>
                    <a:pt x="1679" y="1"/>
                    <a:pt x="0" y="1680"/>
                    <a:pt x="0" y="3751"/>
                  </a:cubicBezTo>
                  <a:cubicBezTo>
                    <a:pt x="0" y="5811"/>
                    <a:pt x="1679" y="7490"/>
                    <a:pt x="3739" y="7490"/>
                  </a:cubicBezTo>
                  <a:cubicBezTo>
                    <a:pt x="5811" y="7490"/>
                    <a:pt x="7489" y="5811"/>
                    <a:pt x="7489" y="3751"/>
                  </a:cubicBezTo>
                  <a:cubicBezTo>
                    <a:pt x="7489" y="1680"/>
                    <a:pt x="5811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Google Shape;411;p20">
              <a:extLst>
                <a:ext uri="{FF2B5EF4-FFF2-40B4-BE49-F238E27FC236}">
                  <a16:creationId xmlns:a16="http://schemas.microsoft.com/office/drawing/2014/main" id="{8845CBA4-6936-2467-6BDA-9596B0CCED9D}"/>
                </a:ext>
              </a:extLst>
            </p:cNvPr>
            <p:cNvSpPr/>
            <p:nvPr/>
          </p:nvSpPr>
          <p:spPr>
            <a:xfrm>
              <a:off x="3884593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41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41" y="4894"/>
                  </a:cubicBezTo>
                  <a:cubicBezTo>
                    <a:pt x="3798" y="4894"/>
                    <a:pt x="4894" y="3799"/>
                    <a:pt x="4894" y="2453"/>
                  </a:cubicBezTo>
                  <a:cubicBezTo>
                    <a:pt x="4894" y="1096"/>
                    <a:pt x="3798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Google Shape;412;p20">
              <a:extLst>
                <a:ext uri="{FF2B5EF4-FFF2-40B4-BE49-F238E27FC236}">
                  <a16:creationId xmlns:a16="http://schemas.microsoft.com/office/drawing/2014/main" id="{92D2B228-0CF8-A923-2368-828D122C7DF2}"/>
                </a:ext>
              </a:extLst>
            </p:cNvPr>
            <p:cNvSpPr/>
            <p:nvPr/>
          </p:nvSpPr>
          <p:spPr>
            <a:xfrm>
              <a:off x="3100158" y="2339515"/>
              <a:ext cx="1777646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34" y="0"/>
                  </a:moveTo>
                  <a:cubicBezTo>
                    <a:pt x="1048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3" y="50983"/>
                    <a:pt x="24" y="51066"/>
                  </a:cubicBezTo>
                  <a:cubicBezTo>
                    <a:pt x="48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6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Google Shape;413;p20">
              <a:extLst>
                <a:ext uri="{FF2B5EF4-FFF2-40B4-BE49-F238E27FC236}">
                  <a16:creationId xmlns:a16="http://schemas.microsoft.com/office/drawing/2014/main" id="{5F8305FA-7668-4215-9B82-2D42CE8FEC8D}"/>
                </a:ext>
              </a:extLst>
            </p:cNvPr>
            <p:cNvSpPr/>
            <p:nvPr/>
          </p:nvSpPr>
          <p:spPr>
            <a:xfrm>
              <a:off x="3100158" y="4466218"/>
              <a:ext cx="1777646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3" y="1239"/>
                    <a:pt x="24" y="1322"/>
                  </a:cubicBezTo>
                  <a:cubicBezTo>
                    <a:pt x="48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6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6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48" y="477"/>
                    <a:pt x="24" y="263"/>
                  </a:cubicBezTo>
                  <a:cubicBezTo>
                    <a:pt x="13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Google Shape;414;p20">
              <a:extLst>
                <a:ext uri="{FF2B5EF4-FFF2-40B4-BE49-F238E27FC236}">
                  <a16:creationId xmlns:a16="http://schemas.microsoft.com/office/drawing/2014/main" id="{E91C47F5-AE89-0ED8-59A7-8F2E6DD16A93}"/>
                </a:ext>
              </a:extLst>
            </p:cNvPr>
            <p:cNvSpPr/>
            <p:nvPr/>
          </p:nvSpPr>
          <p:spPr>
            <a:xfrm>
              <a:off x="3100158" y="2294197"/>
              <a:ext cx="1226327" cy="631783"/>
            </a:xfrm>
            <a:custGeom>
              <a:avLst/>
              <a:gdLst/>
              <a:ahLst/>
              <a:cxnLst/>
              <a:rect l="l" t="t" r="r" b="b"/>
              <a:pathLst>
                <a:path w="28683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3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98" y="9716"/>
                    <a:pt x="9561" y="8835"/>
                    <a:pt x="12681" y="8764"/>
                  </a:cubicBezTo>
                  <a:cubicBezTo>
                    <a:pt x="12935" y="8756"/>
                    <a:pt x="13156" y="8753"/>
                    <a:pt x="13337" y="8753"/>
                  </a:cubicBezTo>
                  <a:cubicBezTo>
                    <a:pt x="13701" y="8753"/>
                    <a:pt x="13907" y="8764"/>
                    <a:pt x="13907" y="8764"/>
                  </a:cubicBezTo>
                  <a:lnTo>
                    <a:pt x="21253" y="8764"/>
                  </a:lnTo>
                  <a:cubicBezTo>
                    <a:pt x="25278" y="8764"/>
                    <a:pt x="28623" y="5311"/>
                    <a:pt x="28671" y="977"/>
                  </a:cubicBezTo>
                  <a:cubicBezTo>
                    <a:pt x="28683" y="846"/>
                    <a:pt x="28683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71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Google Shape;415;p20">
              <a:extLst>
                <a:ext uri="{FF2B5EF4-FFF2-40B4-BE49-F238E27FC236}">
                  <a16:creationId xmlns:a16="http://schemas.microsoft.com/office/drawing/2014/main" id="{F0BA32DD-6240-B488-BEAC-6EFD40FFA191}"/>
                </a:ext>
              </a:extLst>
            </p:cNvPr>
            <p:cNvSpPr/>
            <p:nvPr/>
          </p:nvSpPr>
          <p:spPr>
            <a:xfrm>
              <a:off x="3100158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6" y="6965"/>
                  </a:cubicBezTo>
                  <a:cubicBezTo>
                    <a:pt x="13" y="7179"/>
                    <a:pt x="1" y="7406"/>
                    <a:pt x="1" y="7632"/>
                  </a:cubicBezTo>
                  <a:lnTo>
                    <a:pt x="1" y="20717"/>
                  </a:lnTo>
                  <a:cubicBezTo>
                    <a:pt x="1" y="20800"/>
                    <a:pt x="1" y="20895"/>
                    <a:pt x="1" y="20979"/>
                  </a:cubicBezTo>
                  <a:cubicBezTo>
                    <a:pt x="405" y="15431"/>
                    <a:pt x="9359" y="14716"/>
                    <a:pt x="12681" y="14633"/>
                  </a:cubicBezTo>
                  <a:cubicBezTo>
                    <a:pt x="12935" y="14629"/>
                    <a:pt x="13156" y="14627"/>
                    <a:pt x="13337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06" y="14633"/>
                    <a:pt x="28516" y="11537"/>
                    <a:pt x="28671" y="7608"/>
                  </a:cubicBezTo>
                  <a:lnTo>
                    <a:pt x="28671" y="7596"/>
                  </a:lnTo>
                  <a:cubicBezTo>
                    <a:pt x="28671" y="7537"/>
                    <a:pt x="28671" y="7477"/>
                    <a:pt x="28671" y="7418"/>
                  </a:cubicBezTo>
                  <a:cubicBezTo>
                    <a:pt x="28683" y="7287"/>
                    <a:pt x="28671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OER</a:t>
              </a:r>
            </a:p>
          </p:txBody>
        </p:sp>
        <p:sp>
          <p:nvSpPr>
            <p:cNvPr id="162" name="Google Shape;416;p20">
              <a:extLst>
                <a:ext uri="{FF2B5EF4-FFF2-40B4-BE49-F238E27FC236}">
                  <a16:creationId xmlns:a16="http://schemas.microsoft.com/office/drawing/2014/main" id="{3F82E59A-1A49-785C-16EE-8FA7A2BC1379}"/>
                </a:ext>
              </a:extLst>
            </p:cNvPr>
            <p:cNvSpPr/>
            <p:nvPr/>
          </p:nvSpPr>
          <p:spPr>
            <a:xfrm>
              <a:off x="3197378" y="4611279"/>
              <a:ext cx="1583712" cy="127836"/>
            </a:xfrm>
            <a:custGeom>
              <a:avLst/>
              <a:gdLst/>
              <a:ahLst/>
              <a:cxnLst/>
              <a:rect l="l" t="t" r="r" b="b"/>
              <a:pathLst>
                <a:path w="37042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6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Google Shape;417;p20">
              <a:extLst>
                <a:ext uri="{FF2B5EF4-FFF2-40B4-BE49-F238E27FC236}">
                  <a16:creationId xmlns:a16="http://schemas.microsoft.com/office/drawing/2014/main" id="{4B4E65B7-749D-17E9-5B85-2607BB69A905}"/>
                </a:ext>
              </a:extLst>
            </p:cNvPr>
            <p:cNvSpPr/>
            <p:nvPr/>
          </p:nvSpPr>
          <p:spPr>
            <a:xfrm>
              <a:off x="3839788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Google Shape;421;p20">
              <a:extLst>
                <a:ext uri="{FF2B5EF4-FFF2-40B4-BE49-F238E27FC236}">
                  <a16:creationId xmlns:a16="http://schemas.microsoft.com/office/drawing/2014/main" id="{43BABBD7-A68E-BCD2-F17F-E809308BDD3F}"/>
                </a:ext>
              </a:extLst>
            </p:cNvPr>
            <p:cNvSpPr/>
            <p:nvPr/>
          </p:nvSpPr>
          <p:spPr>
            <a:xfrm>
              <a:off x="5347309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3" y="0"/>
                  </a:moveTo>
                  <a:cubicBezTo>
                    <a:pt x="1037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" y="50983"/>
                    <a:pt x="13" y="51066"/>
                  </a:cubicBezTo>
                  <a:cubicBezTo>
                    <a:pt x="37" y="51280"/>
                    <a:pt x="84" y="51495"/>
                    <a:pt x="168" y="51697"/>
                  </a:cubicBezTo>
                  <a:cubicBezTo>
                    <a:pt x="525" y="52543"/>
                    <a:pt x="1346" y="53138"/>
                    <a:pt x="2323" y="53138"/>
                  </a:cubicBezTo>
                  <a:lnTo>
                    <a:pt x="39244" y="53138"/>
                  </a:lnTo>
                  <a:cubicBezTo>
                    <a:pt x="40530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30" y="0"/>
                    <a:pt x="3924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Google Shape;422;p20">
              <a:extLst>
                <a:ext uri="{FF2B5EF4-FFF2-40B4-BE49-F238E27FC236}">
                  <a16:creationId xmlns:a16="http://schemas.microsoft.com/office/drawing/2014/main" id="{E9D34153-3556-51F0-4E25-2E8E792A99F0}"/>
                </a:ext>
              </a:extLst>
            </p:cNvPr>
            <p:cNvSpPr/>
            <p:nvPr/>
          </p:nvSpPr>
          <p:spPr>
            <a:xfrm>
              <a:off x="5347309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" y="1239"/>
                    <a:pt x="13" y="1322"/>
                  </a:cubicBezTo>
                  <a:cubicBezTo>
                    <a:pt x="37" y="1536"/>
                    <a:pt x="84" y="1751"/>
                    <a:pt x="168" y="1953"/>
                  </a:cubicBezTo>
                  <a:cubicBezTo>
                    <a:pt x="525" y="2799"/>
                    <a:pt x="1346" y="3394"/>
                    <a:pt x="2323" y="3394"/>
                  </a:cubicBezTo>
                  <a:lnTo>
                    <a:pt x="39244" y="3394"/>
                  </a:lnTo>
                  <a:cubicBezTo>
                    <a:pt x="40530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30" y="2322"/>
                    <a:pt x="39244" y="2322"/>
                  </a:cubicBezTo>
                  <a:lnTo>
                    <a:pt x="2323" y="2322"/>
                  </a:lnTo>
                  <a:cubicBezTo>
                    <a:pt x="1346" y="2322"/>
                    <a:pt x="525" y="1727"/>
                    <a:pt x="168" y="882"/>
                  </a:cubicBezTo>
                  <a:cubicBezTo>
                    <a:pt x="84" y="691"/>
                    <a:pt x="37" y="477"/>
                    <a:pt x="13" y="263"/>
                  </a:cubicBezTo>
                  <a:cubicBezTo>
                    <a:pt x="1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Google Shape;423;p20">
              <a:extLst>
                <a:ext uri="{FF2B5EF4-FFF2-40B4-BE49-F238E27FC236}">
                  <a16:creationId xmlns:a16="http://schemas.microsoft.com/office/drawing/2014/main" id="{67B634D9-151C-E6C8-BCD1-30B0903993B8}"/>
                </a:ext>
              </a:extLst>
            </p:cNvPr>
            <p:cNvSpPr/>
            <p:nvPr/>
          </p:nvSpPr>
          <p:spPr>
            <a:xfrm>
              <a:off x="5347309" y="2294197"/>
              <a:ext cx="1225856" cy="631783"/>
            </a:xfrm>
            <a:custGeom>
              <a:avLst/>
              <a:gdLst/>
              <a:ahLst/>
              <a:cxnLst/>
              <a:rect l="l" t="t" r="r" b="b"/>
              <a:pathLst>
                <a:path w="28672" h="14777" extrusionOk="0">
                  <a:moveTo>
                    <a:pt x="72" y="1"/>
                  </a:moveTo>
                  <a:cubicBezTo>
                    <a:pt x="60" y="167"/>
                    <a:pt x="37" y="322"/>
                    <a:pt x="25" y="489"/>
                  </a:cubicBezTo>
                  <a:cubicBezTo>
                    <a:pt x="1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87" y="9716"/>
                    <a:pt x="9550" y="8835"/>
                    <a:pt x="12669" y="8764"/>
                  </a:cubicBezTo>
                  <a:cubicBezTo>
                    <a:pt x="12923" y="8756"/>
                    <a:pt x="13144" y="8753"/>
                    <a:pt x="13326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2" y="8764"/>
                  </a:lnTo>
                  <a:cubicBezTo>
                    <a:pt x="25266" y="8764"/>
                    <a:pt x="28612" y="5311"/>
                    <a:pt x="28671" y="977"/>
                  </a:cubicBezTo>
                  <a:cubicBezTo>
                    <a:pt x="28671" y="846"/>
                    <a:pt x="28671" y="715"/>
                    <a:pt x="28659" y="584"/>
                  </a:cubicBezTo>
                  <a:lnTo>
                    <a:pt x="28659" y="572"/>
                  </a:lnTo>
                  <a:cubicBezTo>
                    <a:pt x="28659" y="548"/>
                    <a:pt x="28659" y="513"/>
                    <a:pt x="28659" y="489"/>
                  </a:cubicBezTo>
                  <a:cubicBezTo>
                    <a:pt x="28659" y="394"/>
                    <a:pt x="28647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Google Shape;424;p20">
              <a:extLst>
                <a:ext uri="{FF2B5EF4-FFF2-40B4-BE49-F238E27FC236}">
                  <a16:creationId xmlns:a16="http://schemas.microsoft.com/office/drawing/2014/main" id="{E85EE4AD-F069-2097-9504-DEC3B18FF4BF}"/>
                </a:ext>
              </a:extLst>
            </p:cNvPr>
            <p:cNvSpPr/>
            <p:nvPr/>
          </p:nvSpPr>
          <p:spPr>
            <a:xfrm>
              <a:off x="5346796" y="1993900"/>
              <a:ext cx="1226369" cy="896946"/>
            </a:xfrm>
            <a:custGeom>
              <a:avLst/>
              <a:gdLst/>
              <a:ahLst/>
              <a:cxnLst/>
              <a:rect l="l" t="t" r="r" b="b"/>
              <a:pathLst>
                <a:path w="28684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7" y="6965"/>
                  </a:cubicBezTo>
                  <a:cubicBezTo>
                    <a:pt x="13" y="7179"/>
                    <a:pt x="13" y="7406"/>
                    <a:pt x="13" y="7632"/>
                  </a:cubicBezTo>
                  <a:lnTo>
                    <a:pt x="13" y="20717"/>
                  </a:lnTo>
                  <a:cubicBezTo>
                    <a:pt x="13" y="20800"/>
                    <a:pt x="1" y="20895"/>
                    <a:pt x="13" y="20979"/>
                  </a:cubicBezTo>
                  <a:cubicBezTo>
                    <a:pt x="406" y="15431"/>
                    <a:pt x="9371" y="14716"/>
                    <a:pt x="12681" y="14633"/>
                  </a:cubicBezTo>
                  <a:cubicBezTo>
                    <a:pt x="12935" y="14629"/>
                    <a:pt x="13156" y="14627"/>
                    <a:pt x="13338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4" y="14633"/>
                  </a:lnTo>
                  <a:cubicBezTo>
                    <a:pt x="25218" y="14633"/>
                    <a:pt x="28528" y="11537"/>
                    <a:pt x="28671" y="7608"/>
                  </a:cubicBezTo>
                  <a:lnTo>
                    <a:pt x="28671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3" y="3084"/>
                    <a:pt x="25290" y="0"/>
                    <a:pt x="21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EOSC</a:t>
              </a:r>
            </a:p>
          </p:txBody>
        </p:sp>
        <p:sp>
          <p:nvSpPr>
            <p:cNvPr id="150" name="Google Shape;425;p20">
              <a:extLst>
                <a:ext uri="{FF2B5EF4-FFF2-40B4-BE49-F238E27FC236}">
                  <a16:creationId xmlns:a16="http://schemas.microsoft.com/office/drawing/2014/main" id="{AFC0EB86-6A85-834A-D994-4C9125B72C87}"/>
                </a:ext>
              </a:extLst>
            </p:cNvPr>
            <p:cNvSpPr/>
            <p:nvPr/>
          </p:nvSpPr>
          <p:spPr>
            <a:xfrm>
              <a:off x="544406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5" y="2989"/>
                    <a:pt x="3000" y="2989"/>
                  </a:cubicBezTo>
                  <a:lnTo>
                    <a:pt x="34052" y="2989"/>
                  </a:lnTo>
                  <a:cubicBezTo>
                    <a:pt x="35707" y="2989"/>
                    <a:pt x="37040" y="1656"/>
                    <a:pt x="3704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Google Shape;426;p20">
              <a:extLst>
                <a:ext uri="{FF2B5EF4-FFF2-40B4-BE49-F238E27FC236}">
                  <a16:creationId xmlns:a16="http://schemas.microsoft.com/office/drawing/2014/main" id="{3F1D8D20-BF5B-1F6A-F8FC-92F69F1689D9}"/>
                </a:ext>
              </a:extLst>
            </p:cNvPr>
            <p:cNvSpPr/>
            <p:nvPr/>
          </p:nvSpPr>
          <p:spPr>
            <a:xfrm>
              <a:off x="6075738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51" y="1"/>
                  </a:moveTo>
                  <a:cubicBezTo>
                    <a:pt x="1679" y="1"/>
                    <a:pt x="1" y="1680"/>
                    <a:pt x="1" y="3751"/>
                  </a:cubicBezTo>
                  <a:cubicBezTo>
                    <a:pt x="1" y="5811"/>
                    <a:pt x="1679" y="7490"/>
                    <a:pt x="3751" y="7490"/>
                  </a:cubicBezTo>
                  <a:cubicBezTo>
                    <a:pt x="5811" y="7490"/>
                    <a:pt x="7490" y="5811"/>
                    <a:pt x="7490" y="3751"/>
                  </a:cubicBezTo>
                  <a:cubicBezTo>
                    <a:pt x="7490" y="1680"/>
                    <a:pt x="5811" y="1"/>
                    <a:pt x="37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Google Shape;427;p20">
              <a:extLst>
                <a:ext uri="{FF2B5EF4-FFF2-40B4-BE49-F238E27FC236}">
                  <a16:creationId xmlns:a16="http://schemas.microsoft.com/office/drawing/2014/main" id="{53599157-3059-B49C-97EC-AFA65F782A62}"/>
                </a:ext>
              </a:extLst>
            </p:cNvPr>
            <p:cNvSpPr/>
            <p:nvPr/>
          </p:nvSpPr>
          <p:spPr>
            <a:xfrm>
              <a:off x="6131232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53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53" y="4894"/>
                  </a:cubicBezTo>
                  <a:cubicBezTo>
                    <a:pt x="3799" y="4894"/>
                    <a:pt x="4894" y="3799"/>
                    <a:pt x="4894" y="2453"/>
                  </a:cubicBezTo>
                  <a:cubicBezTo>
                    <a:pt x="4894" y="1096"/>
                    <a:pt x="3799" y="1"/>
                    <a:pt x="24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Google Shape;428;p20">
              <a:extLst>
                <a:ext uri="{FF2B5EF4-FFF2-40B4-BE49-F238E27FC236}">
                  <a16:creationId xmlns:a16="http://schemas.microsoft.com/office/drawing/2014/main" id="{528A080D-F2B3-74C2-7722-E3E9EEEFA3F5}"/>
                </a:ext>
              </a:extLst>
            </p:cNvPr>
            <p:cNvSpPr/>
            <p:nvPr/>
          </p:nvSpPr>
          <p:spPr>
            <a:xfrm>
              <a:off x="6086427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1" y="0"/>
                  </a:moveTo>
                  <a:lnTo>
                    <a:pt x="3501" y="6715"/>
                  </a:lnTo>
                  <a:lnTo>
                    <a:pt x="699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Google Shape;432;p20">
              <a:extLst>
                <a:ext uri="{FF2B5EF4-FFF2-40B4-BE49-F238E27FC236}">
                  <a16:creationId xmlns:a16="http://schemas.microsoft.com/office/drawing/2014/main" id="{A22B8D46-BA25-0C1B-3F6F-4B4DD90E785D}"/>
                </a:ext>
              </a:extLst>
            </p:cNvPr>
            <p:cNvSpPr/>
            <p:nvPr/>
          </p:nvSpPr>
          <p:spPr>
            <a:xfrm>
              <a:off x="8323371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8" y="1"/>
                    <a:pt x="1" y="1680"/>
                    <a:pt x="1" y="3751"/>
                  </a:cubicBezTo>
                  <a:cubicBezTo>
                    <a:pt x="1" y="5811"/>
                    <a:pt x="1668" y="7490"/>
                    <a:pt x="3739" y="7490"/>
                  </a:cubicBezTo>
                  <a:cubicBezTo>
                    <a:pt x="5799" y="7490"/>
                    <a:pt x="7478" y="5811"/>
                    <a:pt x="7478" y="3751"/>
                  </a:cubicBezTo>
                  <a:cubicBezTo>
                    <a:pt x="7478" y="1680"/>
                    <a:pt x="5799" y="1"/>
                    <a:pt x="3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Google Shape;433;p20">
              <a:extLst>
                <a:ext uri="{FF2B5EF4-FFF2-40B4-BE49-F238E27FC236}">
                  <a16:creationId xmlns:a16="http://schemas.microsoft.com/office/drawing/2014/main" id="{71B61872-06DE-5F0E-A131-56A81760C98D}"/>
                </a:ext>
              </a:extLst>
            </p:cNvPr>
            <p:cNvSpPr/>
            <p:nvPr/>
          </p:nvSpPr>
          <p:spPr>
            <a:xfrm>
              <a:off x="8378865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1" y="1"/>
                  </a:moveTo>
                  <a:cubicBezTo>
                    <a:pt x="1084" y="1"/>
                    <a:pt x="1" y="1096"/>
                    <a:pt x="1" y="2453"/>
                  </a:cubicBezTo>
                  <a:cubicBezTo>
                    <a:pt x="1" y="3799"/>
                    <a:pt x="1084" y="4894"/>
                    <a:pt x="2441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Google Shape;434;p20">
              <a:extLst>
                <a:ext uri="{FF2B5EF4-FFF2-40B4-BE49-F238E27FC236}">
                  <a16:creationId xmlns:a16="http://schemas.microsoft.com/office/drawing/2014/main" id="{B7801261-00FD-A7A1-9A33-33F3ECA0DA42}"/>
                </a:ext>
              </a:extLst>
            </p:cNvPr>
            <p:cNvSpPr/>
            <p:nvPr/>
          </p:nvSpPr>
          <p:spPr>
            <a:xfrm>
              <a:off x="7594472" y="2339515"/>
              <a:ext cx="1777602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22" y="0"/>
                  </a:moveTo>
                  <a:cubicBezTo>
                    <a:pt x="1036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5" y="51495"/>
                    <a:pt x="179" y="51697"/>
                  </a:cubicBezTo>
                  <a:cubicBezTo>
                    <a:pt x="524" y="52543"/>
                    <a:pt x="1357" y="53138"/>
                    <a:pt x="2322" y="53138"/>
                  </a:cubicBezTo>
                  <a:lnTo>
                    <a:pt x="39243" y="53138"/>
                  </a:lnTo>
                  <a:cubicBezTo>
                    <a:pt x="40529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29" y="0"/>
                    <a:pt x="392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Google Shape;435;p20">
              <a:extLst>
                <a:ext uri="{FF2B5EF4-FFF2-40B4-BE49-F238E27FC236}">
                  <a16:creationId xmlns:a16="http://schemas.microsoft.com/office/drawing/2014/main" id="{01C3C1D3-9371-8C32-B5CF-1F68F5A2B6EC}"/>
                </a:ext>
              </a:extLst>
            </p:cNvPr>
            <p:cNvSpPr/>
            <p:nvPr/>
          </p:nvSpPr>
          <p:spPr>
            <a:xfrm>
              <a:off x="7594472" y="4466218"/>
              <a:ext cx="1777602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5" y="1751"/>
                    <a:pt x="179" y="1953"/>
                  </a:cubicBezTo>
                  <a:cubicBezTo>
                    <a:pt x="524" y="2799"/>
                    <a:pt x="1357" y="3394"/>
                    <a:pt x="2322" y="3394"/>
                  </a:cubicBezTo>
                  <a:lnTo>
                    <a:pt x="39243" y="3394"/>
                  </a:lnTo>
                  <a:cubicBezTo>
                    <a:pt x="40529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29" y="2322"/>
                    <a:pt x="39243" y="2322"/>
                  </a:cubicBezTo>
                  <a:lnTo>
                    <a:pt x="2322" y="2322"/>
                  </a:lnTo>
                  <a:cubicBezTo>
                    <a:pt x="1357" y="2322"/>
                    <a:pt x="524" y="1727"/>
                    <a:pt x="179" y="882"/>
                  </a:cubicBezTo>
                  <a:cubicBezTo>
                    <a:pt x="95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Google Shape;436;p20">
              <a:extLst>
                <a:ext uri="{FF2B5EF4-FFF2-40B4-BE49-F238E27FC236}">
                  <a16:creationId xmlns:a16="http://schemas.microsoft.com/office/drawing/2014/main" id="{4FAA45D9-1E85-F6FC-BA91-67994E9E17D5}"/>
                </a:ext>
              </a:extLst>
            </p:cNvPr>
            <p:cNvSpPr/>
            <p:nvPr/>
          </p:nvSpPr>
          <p:spPr>
            <a:xfrm>
              <a:off x="7594472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3" y="1"/>
                  </a:moveTo>
                  <a:cubicBezTo>
                    <a:pt x="60" y="167"/>
                    <a:pt x="36" y="322"/>
                    <a:pt x="24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68" y="8764"/>
                  </a:cubicBezTo>
                  <a:cubicBezTo>
                    <a:pt x="12922" y="8756"/>
                    <a:pt x="13143" y="8753"/>
                    <a:pt x="13325" y="8753"/>
                  </a:cubicBezTo>
                  <a:cubicBezTo>
                    <a:pt x="13688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0" y="977"/>
                  </a:cubicBezTo>
                  <a:cubicBezTo>
                    <a:pt x="28670" y="846"/>
                    <a:pt x="28670" y="715"/>
                    <a:pt x="28670" y="584"/>
                  </a:cubicBezTo>
                  <a:lnTo>
                    <a:pt x="28670" y="572"/>
                  </a:lnTo>
                  <a:cubicBezTo>
                    <a:pt x="28670" y="548"/>
                    <a:pt x="28658" y="513"/>
                    <a:pt x="28658" y="489"/>
                  </a:cubicBezTo>
                  <a:cubicBezTo>
                    <a:pt x="28658" y="394"/>
                    <a:pt x="28658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Google Shape;437;p20">
              <a:extLst>
                <a:ext uri="{FF2B5EF4-FFF2-40B4-BE49-F238E27FC236}">
                  <a16:creationId xmlns:a16="http://schemas.microsoft.com/office/drawing/2014/main" id="{EF7A1274-732B-D655-6C72-9C0564291033}"/>
                </a:ext>
              </a:extLst>
            </p:cNvPr>
            <p:cNvSpPr/>
            <p:nvPr/>
          </p:nvSpPr>
          <p:spPr>
            <a:xfrm>
              <a:off x="7593959" y="1993900"/>
              <a:ext cx="1226326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44" y="0"/>
                    <a:pt x="369" y="3060"/>
                    <a:pt x="36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0" y="14716"/>
                    <a:pt x="12680" y="14633"/>
                  </a:cubicBezTo>
                  <a:cubicBezTo>
                    <a:pt x="12934" y="14629"/>
                    <a:pt x="13155" y="14627"/>
                    <a:pt x="13337" y="14627"/>
                  </a:cubicBezTo>
                  <a:cubicBezTo>
                    <a:pt x="13700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2" y="7608"/>
                  </a:cubicBezTo>
                  <a:lnTo>
                    <a:pt x="28682" y="7596"/>
                  </a:lnTo>
                  <a:cubicBezTo>
                    <a:pt x="28682" y="7537"/>
                    <a:pt x="28682" y="7477"/>
                    <a:pt x="28682" y="7418"/>
                  </a:cubicBezTo>
                  <a:cubicBezTo>
                    <a:pt x="28682" y="7287"/>
                    <a:pt x="28682" y="7156"/>
                    <a:pt x="28682" y="7025"/>
                  </a:cubicBezTo>
                  <a:cubicBezTo>
                    <a:pt x="28682" y="7013"/>
                    <a:pt x="28682" y="6989"/>
                    <a:pt x="28670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General</a:t>
              </a:r>
            </a:p>
          </p:txBody>
        </p:sp>
        <p:sp>
          <p:nvSpPr>
            <p:cNvPr id="142" name="Google Shape;438;p20">
              <a:extLst>
                <a:ext uri="{FF2B5EF4-FFF2-40B4-BE49-F238E27FC236}">
                  <a16:creationId xmlns:a16="http://schemas.microsoft.com/office/drawing/2014/main" id="{EC20D503-282A-5A92-A326-905EB5714216}"/>
                </a:ext>
              </a:extLst>
            </p:cNvPr>
            <p:cNvSpPr/>
            <p:nvPr/>
          </p:nvSpPr>
          <p:spPr>
            <a:xfrm>
              <a:off x="769143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6" y="2989"/>
                    <a:pt x="3001" y="2989"/>
                  </a:cubicBezTo>
                  <a:lnTo>
                    <a:pt x="34052" y="2989"/>
                  </a:lnTo>
                  <a:cubicBezTo>
                    <a:pt x="35707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Google Shape;439;p20">
              <a:extLst>
                <a:ext uri="{FF2B5EF4-FFF2-40B4-BE49-F238E27FC236}">
                  <a16:creationId xmlns:a16="http://schemas.microsoft.com/office/drawing/2014/main" id="{E63A62E9-EA96-3B8E-026B-24CF078918BB}"/>
                </a:ext>
              </a:extLst>
            </p:cNvPr>
            <p:cNvSpPr/>
            <p:nvPr/>
          </p:nvSpPr>
          <p:spPr>
            <a:xfrm>
              <a:off x="8333590" y="4739067"/>
              <a:ext cx="298811" cy="287139"/>
            </a:xfrm>
            <a:custGeom>
              <a:avLst/>
              <a:gdLst/>
              <a:ahLst/>
              <a:cxnLst/>
              <a:rect l="l" t="t" r="r" b="b"/>
              <a:pathLst>
                <a:path w="6989" h="6716" extrusionOk="0">
                  <a:moveTo>
                    <a:pt x="0" y="0"/>
                  </a:moveTo>
                  <a:lnTo>
                    <a:pt x="3500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Google Shape;443;p20">
              <a:extLst>
                <a:ext uri="{FF2B5EF4-FFF2-40B4-BE49-F238E27FC236}">
                  <a16:creationId xmlns:a16="http://schemas.microsoft.com/office/drawing/2014/main" id="{B0264D97-3F3B-8973-13BB-31855F614FF6}"/>
                </a:ext>
              </a:extLst>
            </p:cNvPr>
            <p:cNvSpPr/>
            <p:nvPr/>
          </p:nvSpPr>
          <p:spPr>
            <a:xfrm>
              <a:off x="9841583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2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22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Google Shape;444;p20">
              <a:extLst>
                <a:ext uri="{FF2B5EF4-FFF2-40B4-BE49-F238E27FC236}">
                  <a16:creationId xmlns:a16="http://schemas.microsoft.com/office/drawing/2014/main" id="{84040EE1-0AAA-09BB-4554-1D0C4ABAA12C}"/>
                </a:ext>
              </a:extLst>
            </p:cNvPr>
            <p:cNvSpPr/>
            <p:nvPr/>
          </p:nvSpPr>
          <p:spPr>
            <a:xfrm>
              <a:off x="9841583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22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22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Google Shape;445;p20">
              <a:extLst>
                <a:ext uri="{FF2B5EF4-FFF2-40B4-BE49-F238E27FC236}">
                  <a16:creationId xmlns:a16="http://schemas.microsoft.com/office/drawing/2014/main" id="{FF65E957-B9E8-9073-8A5C-C4F33F854325}"/>
                </a:ext>
              </a:extLst>
            </p:cNvPr>
            <p:cNvSpPr/>
            <p:nvPr/>
          </p:nvSpPr>
          <p:spPr>
            <a:xfrm>
              <a:off x="9841583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1" y="8764"/>
                  </a:cubicBezTo>
                  <a:cubicBezTo>
                    <a:pt x="12931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6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Google Shape;446;p20">
              <a:extLst>
                <a:ext uri="{FF2B5EF4-FFF2-40B4-BE49-F238E27FC236}">
                  <a16:creationId xmlns:a16="http://schemas.microsoft.com/office/drawing/2014/main" id="{E3400D42-1EEC-636F-7CBC-143182BB37FC}"/>
                </a:ext>
              </a:extLst>
            </p:cNvPr>
            <p:cNvSpPr/>
            <p:nvPr/>
          </p:nvSpPr>
          <p:spPr>
            <a:xfrm>
              <a:off x="9841070" y="1993900"/>
              <a:ext cx="1464638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2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1" y="20895"/>
                    <a:pt x="12" y="20979"/>
                  </a:cubicBezTo>
                  <a:cubicBezTo>
                    <a:pt x="417" y="15431"/>
                    <a:pt x="9371" y="14716"/>
                    <a:pt x="12693" y="14633"/>
                  </a:cubicBezTo>
                  <a:cubicBezTo>
                    <a:pt x="12943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Multimedia</a:t>
              </a:r>
            </a:p>
          </p:txBody>
        </p:sp>
        <p:sp>
          <p:nvSpPr>
            <p:cNvPr id="130" name="Google Shape;447;p20">
              <a:extLst>
                <a:ext uri="{FF2B5EF4-FFF2-40B4-BE49-F238E27FC236}">
                  <a16:creationId xmlns:a16="http://schemas.microsoft.com/office/drawing/2014/main" id="{177C84C0-3A9D-893D-17DB-2B4A75207971}"/>
                </a:ext>
              </a:extLst>
            </p:cNvPr>
            <p:cNvSpPr/>
            <p:nvPr/>
          </p:nvSpPr>
          <p:spPr>
            <a:xfrm>
              <a:off x="9938804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Google Shape;448;p20">
              <a:extLst>
                <a:ext uri="{FF2B5EF4-FFF2-40B4-BE49-F238E27FC236}">
                  <a16:creationId xmlns:a16="http://schemas.microsoft.com/office/drawing/2014/main" id="{73004E57-3588-8A63-353A-5454E16FEE54}"/>
                </a:ext>
              </a:extLst>
            </p:cNvPr>
            <p:cNvSpPr/>
            <p:nvPr/>
          </p:nvSpPr>
          <p:spPr>
            <a:xfrm>
              <a:off x="10570525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Google Shape;449;p20">
              <a:extLst>
                <a:ext uri="{FF2B5EF4-FFF2-40B4-BE49-F238E27FC236}">
                  <a16:creationId xmlns:a16="http://schemas.microsoft.com/office/drawing/2014/main" id="{515B766B-D574-6D27-0128-57FD149E11C5}"/>
                </a:ext>
              </a:extLst>
            </p:cNvPr>
            <p:cNvSpPr/>
            <p:nvPr/>
          </p:nvSpPr>
          <p:spPr>
            <a:xfrm>
              <a:off x="10625976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3" y="3799"/>
                    <a:pt x="4883" y="2453"/>
                  </a:cubicBezTo>
                  <a:cubicBezTo>
                    <a:pt x="4883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Google Shape;450;p20">
              <a:extLst>
                <a:ext uri="{FF2B5EF4-FFF2-40B4-BE49-F238E27FC236}">
                  <a16:creationId xmlns:a16="http://schemas.microsoft.com/office/drawing/2014/main" id="{0A5ECE44-3D45-52A8-FB65-F3A0CE9C98AE}"/>
                </a:ext>
              </a:extLst>
            </p:cNvPr>
            <p:cNvSpPr/>
            <p:nvPr/>
          </p:nvSpPr>
          <p:spPr>
            <a:xfrm>
              <a:off x="1058121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33DAFEF-D3B4-1A8D-0CC7-D86E2CE14B4A}"/>
                </a:ext>
              </a:extLst>
            </p:cNvPr>
            <p:cNvSpPr txBox="1"/>
            <p:nvPr/>
          </p:nvSpPr>
          <p:spPr>
            <a:xfrm>
              <a:off x="9874577" y="3137769"/>
              <a:ext cx="17116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for all learning modalities: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Read/write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Auditory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Visual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Kinesthetic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0EC55DA-EAD0-6523-A114-72344BBE924F}"/>
                </a:ext>
              </a:extLst>
            </p:cNvPr>
            <p:cNvSpPr txBox="1"/>
            <p:nvPr/>
          </p:nvSpPr>
          <p:spPr>
            <a:xfrm>
              <a:off x="7592856" y="2874310"/>
              <a:ext cx="177760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3"/>
                </a:rPr>
                <a:t>Creative Commons Search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4"/>
                </a:rPr>
                <a:t>Zenodo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5"/>
                </a:rPr>
                <a:t>OSF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B77969C-84F8-317F-2A3B-97CF5825D4C2}"/>
                </a:ext>
              </a:extLst>
            </p:cNvPr>
            <p:cNvSpPr txBox="1"/>
            <p:nvPr/>
          </p:nvSpPr>
          <p:spPr>
            <a:xfrm>
              <a:off x="3210955" y="285804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6"/>
                </a:rPr>
                <a:t>DOAB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7"/>
                </a:rPr>
                <a:t>MERLOT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8"/>
                </a:rPr>
                <a:t>OASIS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9"/>
                </a:rPr>
                <a:t>OER Commons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0"/>
                </a:rPr>
                <a:t>OERTX</a:t>
              </a:r>
              <a:r>
                <a:rPr lang="en-GB" sz="1400" dirty="0">
                  <a:hlinkClick r:id="rId11"/>
                </a:rPr>
                <a:t> CORA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2"/>
                </a:rPr>
                <a:t>GALILEO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3"/>
                </a:rPr>
                <a:t>FORRT</a:t>
              </a:r>
              <a:endParaRPr lang="en-GB" sz="14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5ED86F2-850E-51AB-AC35-6F83A8011A2B}"/>
                </a:ext>
              </a:extLst>
            </p:cNvPr>
            <p:cNvSpPr txBox="1"/>
            <p:nvPr/>
          </p:nvSpPr>
          <p:spPr>
            <a:xfrm>
              <a:off x="5373835" y="294631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/>
                <a:t>Most EOSC projects have their own training catalogues and/or platforms</a:t>
              </a:r>
            </a:p>
            <a:p>
              <a:endParaRPr lang="en-GB" sz="1400" dirty="0"/>
            </a:p>
            <a:p>
              <a:r>
                <a:rPr lang="en-GB" sz="1400" dirty="0" err="1">
                  <a:hlinkClick r:id="rId14"/>
                </a:rPr>
                <a:t>OpenPlato</a:t>
              </a:r>
              <a:endParaRPr lang="en-GB" sz="1400" dirty="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D6C8A0F9-5988-2415-6C10-2E998B78BEB9}"/>
                </a:ext>
              </a:extLst>
            </p:cNvPr>
            <p:cNvSpPr txBox="1"/>
            <p:nvPr/>
          </p:nvSpPr>
          <p:spPr>
            <a:xfrm>
              <a:off x="794769" y="3018326"/>
              <a:ext cx="1711657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Discovery is a lengthy, windy process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Closed learning resources have value too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2 - Discover</a:t>
            </a:r>
          </a:p>
        </p:txBody>
      </p:sp>
    </p:spTree>
    <p:extLst>
      <p:ext uri="{BB962C8B-B14F-4D97-AF65-F5344CB8AC3E}">
        <p14:creationId xmlns:p14="http://schemas.microsoft.com/office/powerpoint/2010/main" val="207213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3645586"/>
            <a:chOff x="354317" y="2060848"/>
            <a:chExt cx="11483366" cy="3645586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1023908" y="2774872"/>
                  <a:ext cx="1052008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Feedback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30364" y="2809323"/>
                  <a:ext cx="1084865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1"/>
                <a:ext cx="1363265" cy="1503929"/>
                <a:chOff x="768626" y="1785031"/>
                <a:chExt cx="1548540" cy="1708321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1"/>
                  <a:chOff x="4678018" y="1785031"/>
                  <a:chExt cx="1548540" cy="1708321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6"/>
                    <a:ext cx="1084866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908435" y="2601632"/>
                  <a:ext cx="1313482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Facilitation Guide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Learning unit plan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Content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Notebook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Slides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Activities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content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Prepare a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syllabus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17587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 learning resources that can be easily reused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060848"/>
              <a:ext cx="1960405" cy="1070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 document that represents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the trainers view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and aims to enable a smooth and efficient organization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10109250" y="4437112"/>
              <a:ext cx="171165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Learners should be able to provide feedback on what worked well and what should be improved in the training and learning materials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3 - Design</a:t>
            </a:r>
          </a:p>
        </p:txBody>
      </p:sp>
    </p:spTree>
    <p:extLst>
      <p:ext uri="{BB962C8B-B14F-4D97-AF65-F5344CB8AC3E}">
        <p14:creationId xmlns:p14="http://schemas.microsoft.com/office/powerpoint/2010/main" val="10810646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1464</Words>
  <Application>Microsoft Macintosh PowerPoint</Application>
  <PresentationFormat>Widescreen</PresentationFormat>
  <Paragraphs>330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微软雅黑</vt:lpstr>
      <vt:lpstr>Arial</vt:lpstr>
      <vt:lpstr>Calibri</vt:lpstr>
      <vt:lpstr>Calibri Light</vt:lpstr>
      <vt:lpstr>Cambria</vt:lpstr>
      <vt:lpstr>Century Gothic</vt:lpstr>
      <vt:lpstr>Georgia Pro Cond Semibold</vt:lpstr>
      <vt:lpstr>Lora</vt:lpstr>
      <vt:lpstr>Wingdings</vt:lpstr>
      <vt:lpstr>Tema di Office</vt:lpstr>
      <vt:lpstr>1_Tema di Office</vt:lpstr>
      <vt:lpstr>FAIR-by-Design Methodology: How to Develop FAIR Learning Materials</vt:lpstr>
      <vt:lpstr>Why FAIR Learning Materials?</vt:lpstr>
      <vt:lpstr>FAIR for ALL</vt:lpstr>
      <vt:lpstr>FAIR requires commitment</vt:lpstr>
      <vt:lpstr>FAIR-by-Design Methodology</vt:lpstr>
      <vt:lpstr>1 - Prepare</vt:lpstr>
      <vt:lpstr>The RDA Minimal Metadata for Learning Resources</vt:lpstr>
      <vt:lpstr>2 - Discover</vt:lpstr>
      <vt:lpstr>3 - Design</vt:lpstr>
      <vt:lpstr>Logical organisation</vt:lpstr>
      <vt:lpstr>4 - Produce</vt:lpstr>
      <vt:lpstr>Accessibility tips</vt:lpstr>
      <vt:lpstr>5 - Publish</vt:lpstr>
      <vt:lpstr>6 - Verify</vt:lpstr>
      <vt:lpstr>Minimum FAIR Requirements</vt:lpstr>
      <vt:lpstr>Continuous Improvement</vt:lpstr>
      <vt:lpstr>FAIR-by-Design Methodology Details</vt:lpstr>
      <vt:lpstr>PowerPoint Presentation</vt:lpstr>
      <vt:lpstr>Help us improve</vt:lpstr>
      <vt:lpstr>Thank you! Questions?  Credit: Some of the slides in this presentation were created by SlideEgg    </vt:lpstr>
      <vt:lpstr>Now It's Your Turn!</vt:lpstr>
      <vt:lpstr>Scenario</vt:lpstr>
      <vt:lpstr>Use the template to get you started</vt:lpstr>
      <vt:lpstr>Learning Objective</vt:lpstr>
      <vt:lpstr>Discover &amp; Reuse</vt:lpstr>
      <vt:lpstr>Design</vt:lpstr>
      <vt:lpstr>Produce learning content</vt:lpstr>
      <vt:lpstr>Define an Instructor Kit</vt:lpstr>
      <vt:lpstr>Great Job!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Sonja Filiposka</cp:lastModifiedBy>
  <cp:revision>20</cp:revision>
  <cp:lastPrinted>2023-12-04T13:42:03Z</cp:lastPrinted>
  <dcterms:created xsi:type="dcterms:W3CDTF">2023-12-04T10:44:48Z</dcterms:created>
  <dcterms:modified xsi:type="dcterms:W3CDTF">2025-02-16T20:34:30Z</dcterms:modified>
</cp:coreProperties>
</file>

<file path=docProps/thumbnail.jpeg>
</file>